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311" r:id="rId4"/>
    <p:sldId id="258" r:id="rId5"/>
    <p:sldId id="489" r:id="rId6"/>
    <p:sldId id="268" r:id="rId7"/>
    <p:sldId id="259" r:id="rId8"/>
    <p:sldId id="270" r:id="rId9"/>
    <p:sldId id="272" r:id="rId10"/>
    <p:sldId id="271" r:id="rId11"/>
    <p:sldId id="273" r:id="rId12"/>
    <p:sldId id="486" r:id="rId13"/>
    <p:sldId id="487" r:id="rId14"/>
    <p:sldId id="382" r:id="rId15"/>
    <p:sldId id="365" r:id="rId16"/>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94660"/>
  </p:normalViewPr>
  <p:slideViewPr>
    <p:cSldViewPr snapToGrid="0">
      <p:cViewPr varScale="1">
        <p:scale>
          <a:sx n="90" d="100"/>
          <a:sy n="90" d="100"/>
        </p:scale>
        <p:origin x="5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9926E-AE11-4DA2-9E17-55552EC594BF}"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F5032A67-2DEB-402D-A752-4A1373D1F321}">
      <dgm:prSet/>
      <dgm:spPr/>
      <dgm:t>
        <a:bodyPr/>
        <a:lstStyle/>
        <a:p>
          <a:r>
            <a:rPr lang="pt-BR" b="0" i="0" baseline="0"/>
            <a:t>(1)  Pelo que, irmãos santos, participantes da vocação celestial, considerai a Jesus Cristo, apóstolo e sumo sacerdote da nossa confissão,</a:t>
          </a:r>
          <a:endParaRPr lang="en-US"/>
        </a:p>
      </dgm:t>
    </dgm:pt>
    <dgm:pt modelId="{C3B6AA2E-021C-46C3-BEA0-092A4111F2F5}" type="parTrans" cxnId="{697132B6-3FD2-445C-877D-9DABAEB3FD42}">
      <dgm:prSet/>
      <dgm:spPr/>
      <dgm:t>
        <a:bodyPr/>
        <a:lstStyle/>
        <a:p>
          <a:endParaRPr lang="en-US"/>
        </a:p>
      </dgm:t>
    </dgm:pt>
    <dgm:pt modelId="{F6A421E6-67C3-4BC9-A7DD-097750662B95}" type="sibTrans" cxnId="{697132B6-3FD2-445C-877D-9DABAEB3FD42}">
      <dgm:prSet/>
      <dgm:spPr/>
      <dgm:t>
        <a:bodyPr/>
        <a:lstStyle/>
        <a:p>
          <a:endParaRPr lang="en-US"/>
        </a:p>
      </dgm:t>
    </dgm:pt>
    <dgm:pt modelId="{1A30A02C-E34F-4E99-9904-6925C3C161BC}">
      <dgm:prSet/>
      <dgm:spPr/>
      <dgm:t>
        <a:bodyPr/>
        <a:lstStyle/>
        <a:p>
          <a:r>
            <a:rPr lang="pt-BR" b="0" i="0" baseline="0"/>
            <a:t>(2)  sendo fiel ao que o constituiu, como também o foi Moisés em toda a sua casa.</a:t>
          </a:r>
          <a:endParaRPr lang="en-US"/>
        </a:p>
      </dgm:t>
    </dgm:pt>
    <dgm:pt modelId="{4B22C61D-EA48-4894-8F71-8E8859960288}" type="parTrans" cxnId="{401418C0-15B7-458B-AA71-612B971D9F65}">
      <dgm:prSet/>
      <dgm:spPr/>
      <dgm:t>
        <a:bodyPr/>
        <a:lstStyle/>
        <a:p>
          <a:endParaRPr lang="en-US"/>
        </a:p>
      </dgm:t>
    </dgm:pt>
    <dgm:pt modelId="{DAE1491F-21E6-4713-9DB1-8EAAAAE0FFD1}" type="sibTrans" cxnId="{401418C0-15B7-458B-AA71-612B971D9F65}">
      <dgm:prSet/>
      <dgm:spPr/>
      <dgm:t>
        <a:bodyPr/>
        <a:lstStyle/>
        <a:p>
          <a:endParaRPr lang="en-US"/>
        </a:p>
      </dgm:t>
    </dgm:pt>
    <dgm:pt modelId="{8ADE3F04-4C8D-46C2-9E36-FE16D50213C1}">
      <dgm:prSet/>
      <dgm:spPr/>
      <dgm:t>
        <a:bodyPr/>
        <a:lstStyle/>
        <a:p>
          <a:r>
            <a:rPr lang="pt-BR" b="0" i="0" baseline="0"/>
            <a:t>(3)  Porque ele é tido por digno de tanto maior glória do que Moisés, quanto maior honra do que a casa tem aquele que a edificou.</a:t>
          </a:r>
          <a:endParaRPr lang="en-US"/>
        </a:p>
      </dgm:t>
    </dgm:pt>
    <dgm:pt modelId="{ED32C16C-A24A-4C1D-97C3-E5208B623673}" type="parTrans" cxnId="{4477A66A-CF65-4431-AE95-9FD931EF5CCB}">
      <dgm:prSet/>
      <dgm:spPr/>
      <dgm:t>
        <a:bodyPr/>
        <a:lstStyle/>
        <a:p>
          <a:endParaRPr lang="en-US"/>
        </a:p>
      </dgm:t>
    </dgm:pt>
    <dgm:pt modelId="{073174FF-CD7D-4928-BF0E-2A4C0036CB00}" type="sibTrans" cxnId="{4477A66A-CF65-4431-AE95-9FD931EF5CCB}">
      <dgm:prSet/>
      <dgm:spPr/>
      <dgm:t>
        <a:bodyPr/>
        <a:lstStyle/>
        <a:p>
          <a:endParaRPr lang="en-US"/>
        </a:p>
      </dgm:t>
    </dgm:pt>
    <dgm:pt modelId="{45EC4D9C-0BE8-44B0-960C-8F02DEBC6B72}">
      <dgm:prSet/>
      <dgm:spPr/>
      <dgm:t>
        <a:bodyPr/>
        <a:lstStyle/>
        <a:p>
          <a:r>
            <a:rPr lang="pt-BR" b="0" i="0" baseline="0"/>
            <a:t>(4)  Porque toda casa é edificada por alguém, mas o que edificou todas as coisas é Deus.</a:t>
          </a:r>
          <a:endParaRPr lang="en-US"/>
        </a:p>
      </dgm:t>
    </dgm:pt>
    <dgm:pt modelId="{D99ACB65-2BF5-4B66-B2FB-5CEF844628FC}" type="parTrans" cxnId="{93D3C4B3-5497-4CEA-BACC-EEA004021C30}">
      <dgm:prSet/>
      <dgm:spPr/>
      <dgm:t>
        <a:bodyPr/>
        <a:lstStyle/>
        <a:p>
          <a:endParaRPr lang="en-US"/>
        </a:p>
      </dgm:t>
    </dgm:pt>
    <dgm:pt modelId="{C02BEBFF-8CD8-4C75-8481-68BC24A50F17}" type="sibTrans" cxnId="{93D3C4B3-5497-4CEA-BACC-EEA004021C30}">
      <dgm:prSet/>
      <dgm:spPr/>
      <dgm:t>
        <a:bodyPr/>
        <a:lstStyle/>
        <a:p>
          <a:endParaRPr lang="en-US"/>
        </a:p>
      </dgm:t>
    </dgm:pt>
    <dgm:pt modelId="{3E9E664B-BD49-432C-87D8-2AF261AB3E1B}">
      <dgm:prSet/>
      <dgm:spPr/>
      <dgm:t>
        <a:bodyPr/>
        <a:lstStyle/>
        <a:p>
          <a:r>
            <a:rPr lang="pt-BR" b="0" i="0" baseline="0"/>
            <a:t>(5)  E, na verdade, Moisés foi fiel em toda a sua casa, como servo, para testemunho das coisas que se haviam de anunciar;</a:t>
          </a:r>
          <a:endParaRPr lang="en-US"/>
        </a:p>
      </dgm:t>
    </dgm:pt>
    <dgm:pt modelId="{FB2EC896-9EA8-4EFC-9314-C462DFAB4FCF}" type="parTrans" cxnId="{B49BBF2A-A7B8-45F8-B5D8-5DE6AC77B72A}">
      <dgm:prSet/>
      <dgm:spPr/>
      <dgm:t>
        <a:bodyPr/>
        <a:lstStyle/>
        <a:p>
          <a:endParaRPr lang="en-US"/>
        </a:p>
      </dgm:t>
    </dgm:pt>
    <dgm:pt modelId="{DB1B4221-1392-40A7-96A0-7DAF98DAC6E7}" type="sibTrans" cxnId="{B49BBF2A-A7B8-45F8-B5D8-5DE6AC77B72A}">
      <dgm:prSet/>
      <dgm:spPr/>
      <dgm:t>
        <a:bodyPr/>
        <a:lstStyle/>
        <a:p>
          <a:endParaRPr lang="en-US"/>
        </a:p>
      </dgm:t>
    </dgm:pt>
    <dgm:pt modelId="{DCEF4688-3E9E-4406-A513-93A006B9A873}">
      <dgm:prSet/>
      <dgm:spPr/>
      <dgm:t>
        <a:bodyPr/>
        <a:lstStyle/>
        <a:p>
          <a:r>
            <a:rPr lang="pt-BR" b="0" i="0" baseline="0"/>
            <a:t>(6)  mas Cristo, como Filho, sobre a sua própria casa; a qual casa somos nós, se tão-somente conservarmos firme a confiança e a glória da esperança até ao fim.</a:t>
          </a:r>
          <a:endParaRPr lang="en-US"/>
        </a:p>
      </dgm:t>
    </dgm:pt>
    <dgm:pt modelId="{D35FBAB4-8E0A-492A-BF57-23F0E0BA46C0}" type="parTrans" cxnId="{0BE43550-4502-4595-A5F1-13F326C6CCA8}">
      <dgm:prSet/>
      <dgm:spPr/>
      <dgm:t>
        <a:bodyPr/>
        <a:lstStyle/>
        <a:p>
          <a:endParaRPr lang="en-US"/>
        </a:p>
      </dgm:t>
    </dgm:pt>
    <dgm:pt modelId="{51E78649-0306-4A36-894D-23AE62AC682C}" type="sibTrans" cxnId="{0BE43550-4502-4595-A5F1-13F326C6CCA8}">
      <dgm:prSet/>
      <dgm:spPr/>
      <dgm:t>
        <a:bodyPr/>
        <a:lstStyle/>
        <a:p>
          <a:endParaRPr lang="en-US"/>
        </a:p>
      </dgm:t>
    </dgm:pt>
    <dgm:pt modelId="{87CC63A8-204B-4A37-9A1C-144B9D769987}" type="pres">
      <dgm:prSet presAssocID="{6259926E-AE11-4DA2-9E17-55552EC594BF}" presName="diagram" presStyleCnt="0">
        <dgm:presLayoutVars>
          <dgm:dir/>
          <dgm:resizeHandles val="exact"/>
        </dgm:presLayoutVars>
      </dgm:prSet>
      <dgm:spPr/>
    </dgm:pt>
    <dgm:pt modelId="{59205A94-A3E0-4FF4-B52D-0FBA24088F68}" type="pres">
      <dgm:prSet presAssocID="{F5032A67-2DEB-402D-A752-4A1373D1F321}" presName="node" presStyleLbl="node1" presStyleIdx="0" presStyleCnt="6">
        <dgm:presLayoutVars>
          <dgm:bulletEnabled val="1"/>
        </dgm:presLayoutVars>
      </dgm:prSet>
      <dgm:spPr/>
    </dgm:pt>
    <dgm:pt modelId="{33215509-EA74-40EC-A406-6CC0255264E7}" type="pres">
      <dgm:prSet presAssocID="{F6A421E6-67C3-4BC9-A7DD-097750662B95}" presName="sibTrans" presStyleCnt="0"/>
      <dgm:spPr/>
    </dgm:pt>
    <dgm:pt modelId="{F8D96FA2-E80E-4A8E-8DD0-BBB77159B244}" type="pres">
      <dgm:prSet presAssocID="{1A30A02C-E34F-4E99-9904-6925C3C161BC}" presName="node" presStyleLbl="node1" presStyleIdx="1" presStyleCnt="6">
        <dgm:presLayoutVars>
          <dgm:bulletEnabled val="1"/>
        </dgm:presLayoutVars>
      </dgm:prSet>
      <dgm:spPr/>
    </dgm:pt>
    <dgm:pt modelId="{BC7C7F5A-F6F6-4D93-A1A4-99FB109E9C10}" type="pres">
      <dgm:prSet presAssocID="{DAE1491F-21E6-4713-9DB1-8EAAAAE0FFD1}" presName="sibTrans" presStyleCnt="0"/>
      <dgm:spPr/>
    </dgm:pt>
    <dgm:pt modelId="{8CBABDF8-1A52-433D-A632-57337D3304F6}" type="pres">
      <dgm:prSet presAssocID="{8ADE3F04-4C8D-46C2-9E36-FE16D50213C1}" presName="node" presStyleLbl="node1" presStyleIdx="2" presStyleCnt="6">
        <dgm:presLayoutVars>
          <dgm:bulletEnabled val="1"/>
        </dgm:presLayoutVars>
      </dgm:prSet>
      <dgm:spPr/>
    </dgm:pt>
    <dgm:pt modelId="{176E02A1-E89C-4D53-B3B1-24F91F5E1F6C}" type="pres">
      <dgm:prSet presAssocID="{073174FF-CD7D-4928-BF0E-2A4C0036CB00}" presName="sibTrans" presStyleCnt="0"/>
      <dgm:spPr/>
    </dgm:pt>
    <dgm:pt modelId="{95E877A7-75AC-4647-A183-CF3BB8A96B39}" type="pres">
      <dgm:prSet presAssocID="{45EC4D9C-0BE8-44B0-960C-8F02DEBC6B72}" presName="node" presStyleLbl="node1" presStyleIdx="3" presStyleCnt="6">
        <dgm:presLayoutVars>
          <dgm:bulletEnabled val="1"/>
        </dgm:presLayoutVars>
      </dgm:prSet>
      <dgm:spPr/>
    </dgm:pt>
    <dgm:pt modelId="{6FB690E5-8089-4D66-A6B2-901475100600}" type="pres">
      <dgm:prSet presAssocID="{C02BEBFF-8CD8-4C75-8481-68BC24A50F17}" presName="sibTrans" presStyleCnt="0"/>
      <dgm:spPr/>
    </dgm:pt>
    <dgm:pt modelId="{EF50D0E4-821F-4D75-98D1-7F43E831AE8F}" type="pres">
      <dgm:prSet presAssocID="{3E9E664B-BD49-432C-87D8-2AF261AB3E1B}" presName="node" presStyleLbl="node1" presStyleIdx="4" presStyleCnt="6">
        <dgm:presLayoutVars>
          <dgm:bulletEnabled val="1"/>
        </dgm:presLayoutVars>
      </dgm:prSet>
      <dgm:spPr/>
    </dgm:pt>
    <dgm:pt modelId="{F561CB68-8B6D-4087-B9DA-1640F70123A7}" type="pres">
      <dgm:prSet presAssocID="{DB1B4221-1392-40A7-96A0-7DAF98DAC6E7}" presName="sibTrans" presStyleCnt="0"/>
      <dgm:spPr/>
    </dgm:pt>
    <dgm:pt modelId="{970B6D54-945B-4686-B6D7-D889E7671331}" type="pres">
      <dgm:prSet presAssocID="{DCEF4688-3E9E-4406-A513-93A006B9A873}" presName="node" presStyleLbl="node1" presStyleIdx="5" presStyleCnt="6">
        <dgm:presLayoutVars>
          <dgm:bulletEnabled val="1"/>
        </dgm:presLayoutVars>
      </dgm:prSet>
      <dgm:spPr/>
    </dgm:pt>
  </dgm:ptLst>
  <dgm:cxnLst>
    <dgm:cxn modelId="{B49BBF2A-A7B8-45F8-B5D8-5DE6AC77B72A}" srcId="{6259926E-AE11-4DA2-9E17-55552EC594BF}" destId="{3E9E664B-BD49-432C-87D8-2AF261AB3E1B}" srcOrd="4" destOrd="0" parTransId="{FB2EC896-9EA8-4EFC-9314-C462DFAB4FCF}" sibTransId="{DB1B4221-1392-40A7-96A0-7DAF98DAC6E7}"/>
    <dgm:cxn modelId="{28870036-BCEF-4AD2-8F48-0180B9C0EB76}" type="presOf" srcId="{DCEF4688-3E9E-4406-A513-93A006B9A873}" destId="{970B6D54-945B-4686-B6D7-D889E7671331}" srcOrd="0" destOrd="0" presId="urn:microsoft.com/office/officeart/2005/8/layout/default"/>
    <dgm:cxn modelId="{7AEF9661-64D6-43DF-9B8C-D07087638EE5}" type="presOf" srcId="{45EC4D9C-0BE8-44B0-960C-8F02DEBC6B72}" destId="{95E877A7-75AC-4647-A183-CF3BB8A96B39}" srcOrd="0" destOrd="0" presId="urn:microsoft.com/office/officeart/2005/8/layout/default"/>
    <dgm:cxn modelId="{4477A66A-CF65-4431-AE95-9FD931EF5CCB}" srcId="{6259926E-AE11-4DA2-9E17-55552EC594BF}" destId="{8ADE3F04-4C8D-46C2-9E36-FE16D50213C1}" srcOrd="2" destOrd="0" parTransId="{ED32C16C-A24A-4C1D-97C3-E5208B623673}" sibTransId="{073174FF-CD7D-4928-BF0E-2A4C0036CB00}"/>
    <dgm:cxn modelId="{0BE43550-4502-4595-A5F1-13F326C6CCA8}" srcId="{6259926E-AE11-4DA2-9E17-55552EC594BF}" destId="{DCEF4688-3E9E-4406-A513-93A006B9A873}" srcOrd="5" destOrd="0" parTransId="{D35FBAB4-8E0A-492A-BF57-23F0E0BA46C0}" sibTransId="{51E78649-0306-4A36-894D-23AE62AC682C}"/>
    <dgm:cxn modelId="{0A146E59-1C97-4F6E-9C72-79E3894BDE41}" type="presOf" srcId="{1A30A02C-E34F-4E99-9904-6925C3C161BC}" destId="{F8D96FA2-E80E-4A8E-8DD0-BBB77159B244}" srcOrd="0" destOrd="0" presId="urn:microsoft.com/office/officeart/2005/8/layout/default"/>
    <dgm:cxn modelId="{7C385E84-0064-4CA8-8A2A-C30600CFFF8C}" type="presOf" srcId="{6259926E-AE11-4DA2-9E17-55552EC594BF}" destId="{87CC63A8-204B-4A37-9A1C-144B9D769987}" srcOrd="0" destOrd="0" presId="urn:microsoft.com/office/officeart/2005/8/layout/default"/>
    <dgm:cxn modelId="{BB33CA84-83A9-4EFA-A0DE-BEC37652C451}" type="presOf" srcId="{3E9E664B-BD49-432C-87D8-2AF261AB3E1B}" destId="{EF50D0E4-821F-4D75-98D1-7F43E831AE8F}" srcOrd="0" destOrd="0" presId="urn:microsoft.com/office/officeart/2005/8/layout/default"/>
    <dgm:cxn modelId="{93D3C4B3-5497-4CEA-BACC-EEA004021C30}" srcId="{6259926E-AE11-4DA2-9E17-55552EC594BF}" destId="{45EC4D9C-0BE8-44B0-960C-8F02DEBC6B72}" srcOrd="3" destOrd="0" parTransId="{D99ACB65-2BF5-4B66-B2FB-5CEF844628FC}" sibTransId="{C02BEBFF-8CD8-4C75-8481-68BC24A50F17}"/>
    <dgm:cxn modelId="{697132B6-3FD2-445C-877D-9DABAEB3FD42}" srcId="{6259926E-AE11-4DA2-9E17-55552EC594BF}" destId="{F5032A67-2DEB-402D-A752-4A1373D1F321}" srcOrd="0" destOrd="0" parTransId="{C3B6AA2E-021C-46C3-BEA0-092A4111F2F5}" sibTransId="{F6A421E6-67C3-4BC9-A7DD-097750662B95}"/>
    <dgm:cxn modelId="{E6C60CB9-D93E-4B48-A20C-A053E92F9A08}" type="presOf" srcId="{F5032A67-2DEB-402D-A752-4A1373D1F321}" destId="{59205A94-A3E0-4FF4-B52D-0FBA24088F68}" srcOrd="0" destOrd="0" presId="urn:microsoft.com/office/officeart/2005/8/layout/default"/>
    <dgm:cxn modelId="{401418C0-15B7-458B-AA71-612B971D9F65}" srcId="{6259926E-AE11-4DA2-9E17-55552EC594BF}" destId="{1A30A02C-E34F-4E99-9904-6925C3C161BC}" srcOrd="1" destOrd="0" parTransId="{4B22C61D-EA48-4894-8F71-8E8859960288}" sibTransId="{DAE1491F-21E6-4713-9DB1-8EAAAAE0FFD1}"/>
    <dgm:cxn modelId="{FAD710F0-97DC-47A6-AA01-3615E47ED2DF}" type="presOf" srcId="{8ADE3F04-4C8D-46C2-9E36-FE16D50213C1}" destId="{8CBABDF8-1A52-433D-A632-57337D3304F6}" srcOrd="0" destOrd="0" presId="urn:microsoft.com/office/officeart/2005/8/layout/default"/>
    <dgm:cxn modelId="{35ED321C-C73D-42A4-8AB4-118CA73E2BC4}" type="presParOf" srcId="{87CC63A8-204B-4A37-9A1C-144B9D769987}" destId="{59205A94-A3E0-4FF4-B52D-0FBA24088F68}" srcOrd="0" destOrd="0" presId="urn:microsoft.com/office/officeart/2005/8/layout/default"/>
    <dgm:cxn modelId="{3D38FA1B-1948-4DE8-BFF3-5AF5522102FC}" type="presParOf" srcId="{87CC63A8-204B-4A37-9A1C-144B9D769987}" destId="{33215509-EA74-40EC-A406-6CC0255264E7}" srcOrd="1" destOrd="0" presId="urn:microsoft.com/office/officeart/2005/8/layout/default"/>
    <dgm:cxn modelId="{02A2AEF4-ECD7-4D70-BB5C-DD417BA4255C}" type="presParOf" srcId="{87CC63A8-204B-4A37-9A1C-144B9D769987}" destId="{F8D96FA2-E80E-4A8E-8DD0-BBB77159B244}" srcOrd="2" destOrd="0" presId="urn:microsoft.com/office/officeart/2005/8/layout/default"/>
    <dgm:cxn modelId="{39D265CC-672D-44BD-9EFF-DEF7AE87AFFF}" type="presParOf" srcId="{87CC63A8-204B-4A37-9A1C-144B9D769987}" destId="{BC7C7F5A-F6F6-4D93-A1A4-99FB109E9C10}" srcOrd="3" destOrd="0" presId="urn:microsoft.com/office/officeart/2005/8/layout/default"/>
    <dgm:cxn modelId="{D6D0AEA7-4A7A-470C-BB93-1F06C1654902}" type="presParOf" srcId="{87CC63A8-204B-4A37-9A1C-144B9D769987}" destId="{8CBABDF8-1A52-433D-A632-57337D3304F6}" srcOrd="4" destOrd="0" presId="urn:microsoft.com/office/officeart/2005/8/layout/default"/>
    <dgm:cxn modelId="{013AC4ED-7FCD-439A-A521-6BCB9022FEEA}" type="presParOf" srcId="{87CC63A8-204B-4A37-9A1C-144B9D769987}" destId="{176E02A1-E89C-4D53-B3B1-24F91F5E1F6C}" srcOrd="5" destOrd="0" presId="urn:microsoft.com/office/officeart/2005/8/layout/default"/>
    <dgm:cxn modelId="{4FA57D0B-604C-4A62-B8C4-09BACF7450A3}" type="presParOf" srcId="{87CC63A8-204B-4A37-9A1C-144B9D769987}" destId="{95E877A7-75AC-4647-A183-CF3BB8A96B39}" srcOrd="6" destOrd="0" presId="urn:microsoft.com/office/officeart/2005/8/layout/default"/>
    <dgm:cxn modelId="{D6258936-974A-443C-AC40-EC9EB2B1C33A}" type="presParOf" srcId="{87CC63A8-204B-4A37-9A1C-144B9D769987}" destId="{6FB690E5-8089-4D66-A6B2-901475100600}" srcOrd="7" destOrd="0" presId="urn:microsoft.com/office/officeart/2005/8/layout/default"/>
    <dgm:cxn modelId="{D2D1DB84-2238-46E2-AD67-73CB2FFC66BA}" type="presParOf" srcId="{87CC63A8-204B-4A37-9A1C-144B9D769987}" destId="{EF50D0E4-821F-4D75-98D1-7F43E831AE8F}" srcOrd="8" destOrd="0" presId="urn:microsoft.com/office/officeart/2005/8/layout/default"/>
    <dgm:cxn modelId="{5706EB4A-E477-49FB-B7AB-B9E69964A08F}" type="presParOf" srcId="{87CC63A8-204B-4A37-9A1C-144B9D769987}" destId="{F561CB68-8B6D-4087-B9DA-1640F70123A7}" srcOrd="9" destOrd="0" presId="urn:microsoft.com/office/officeart/2005/8/layout/default"/>
    <dgm:cxn modelId="{21C3CD31-0913-4677-8F43-991F530E5082}" type="presParOf" srcId="{87CC63A8-204B-4A37-9A1C-144B9D769987}" destId="{970B6D54-945B-4686-B6D7-D889E7671331}"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2010BF-598C-405E-8021-09DCB79A4D28}" type="doc">
      <dgm:prSet loTypeId="urn:microsoft.com/office/officeart/2005/8/layout/vList2" loCatId="list" qsTypeId="urn:microsoft.com/office/officeart/2005/8/quickstyle/simple4" qsCatId="simple" csTypeId="urn:microsoft.com/office/officeart/2005/8/colors/accent0_3" csCatId="mainScheme" phldr="1"/>
      <dgm:spPr/>
      <dgm:t>
        <a:bodyPr/>
        <a:lstStyle/>
        <a:p>
          <a:endParaRPr lang="pt-BR"/>
        </a:p>
      </dgm:t>
    </dgm:pt>
    <dgm:pt modelId="{72AB84B6-1DAB-4907-822D-8AC033652EB5}">
      <dgm:prSet/>
      <dgm:spPr/>
      <dgm:t>
        <a:bodyPr/>
        <a:lstStyle/>
        <a:p>
          <a:pPr rtl="0"/>
          <a:r>
            <a:rPr lang="pt-BR" b="0" i="0" dirty="0"/>
            <a:t>Quando falamos de Tabernáculo, na visão mosaica era algo terreno, porém o escritor aos Hebreus expressa muito bem ao dizer que as coisas do passado eram apenas sombra das coisas que estavam para se manifestar em um momento específico.</a:t>
          </a:r>
          <a:endParaRPr lang="pt-BR" dirty="0"/>
        </a:p>
      </dgm:t>
    </dgm:pt>
    <dgm:pt modelId="{C4B299F6-1199-4CA9-8931-24317A3DB1CC}" type="parTrans" cxnId="{10740B3E-8C7C-4292-B5AD-3CA7E0909EF6}">
      <dgm:prSet/>
      <dgm:spPr/>
      <dgm:t>
        <a:bodyPr/>
        <a:lstStyle/>
        <a:p>
          <a:endParaRPr lang="pt-BR"/>
        </a:p>
      </dgm:t>
    </dgm:pt>
    <dgm:pt modelId="{9A338DB4-BA0C-482C-B93D-E0C738AA19F0}" type="sibTrans" cxnId="{10740B3E-8C7C-4292-B5AD-3CA7E0909EF6}">
      <dgm:prSet/>
      <dgm:spPr/>
      <dgm:t>
        <a:bodyPr/>
        <a:lstStyle/>
        <a:p>
          <a:endParaRPr lang="pt-BR"/>
        </a:p>
      </dgm:t>
    </dgm:pt>
    <dgm:pt modelId="{2C34711D-CDDC-413B-A6C0-5FE095868309}">
      <dgm:prSet/>
      <dgm:spPr/>
      <dgm:t>
        <a:bodyPr/>
        <a:lstStyle/>
        <a:p>
          <a:endParaRPr lang="pt-BR"/>
        </a:p>
      </dgm:t>
    </dgm:pt>
    <dgm:pt modelId="{57C9365A-C97C-487C-B1A5-134C634B5F91}" type="parTrans" cxnId="{18015701-E9B1-4552-82F6-C6F7A4C96E2D}">
      <dgm:prSet/>
      <dgm:spPr/>
      <dgm:t>
        <a:bodyPr/>
        <a:lstStyle/>
        <a:p>
          <a:endParaRPr lang="pt-BR"/>
        </a:p>
      </dgm:t>
    </dgm:pt>
    <dgm:pt modelId="{D483B30F-1522-44A1-933C-C8D27E4FDD17}" type="sibTrans" cxnId="{18015701-E9B1-4552-82F6-C6F7A4C96E2D}">
      <dgm:prSet/>
      <dgm:spPr/>
      <dgm:t>
        <a:bodyPr/>
        <a:lstStyle/>
        <a:p>
          <a:endParaRPr lang="pt-BR"/>
        </a:p>
      </dgm:t>
    </dgm:pt>
    <dgm:pt modelId="{5381A349-D1B3-4E48-A2D7-E7E718B1BA28}" type="pres">
      <dgm:prSet presAssocID="{C32010BF-598C-405E-8021-09DCB79A4D28}" presName="linear" presStyleCnt="0">
        <dgm:presLayoutVars>
          <dgm:animLvl val="lvl"/>
          <dgm:resizeHandles val="exact"/>
        </dgm:presLayoutVars>
      </dgm:prSet>
      <dgm:spPr/>
    </dgm:pt>
    <dgm:pt modelId="{30F0B8C5-9F4D-4B67-AABB-3315293DB122}" type="pres">
      <dgm:prSet presAssocID="{72AB84B6-1DAB-4907-822D-8AC033652EB5}" presName="parentText" presStyleLbl="node1" presStyleIdx="0" presStyleCnt="2" custLinFactNeighborX="-2157" custLinFactNeighborY="65257">
        <dgm:presLayoutVars>
          <dgm:chMax val="0"/>
          <dgm:bulletEnabled val="1"/>
        </dgm:presLayoutVars>
      </dgm:prSet>
      <dgm:spPr/>
    </dgm:pt>
    <dgm:pt modelId="{71BAD3C8-575E-4F85-81BF-964F733BF1C5}" type="pres">
      <dgm:prSet presAssocID="{9A338DB4-BA0C-482C-B93D-E0C738AA19F0}" presName="spacer" presStyleCnt="0"/>
      <dgm:spPr/>
    </dgm:pt>
    <dgm:pt modelId="{5C3444A8-58A4-4420-BFDE-51A630DDCB38}" type="pres">
      <dgm:prSet presAssocID="{2C34711D-CDDC-413B-A6C0-5FE095868309}" presName="parentText" presStyleLbl="node1" presStyleIdx="1" presStyleCnt="2" custLinFactY="201741" custLinFactNeighborY="300000">
        <dgm:presLayoutVars>
          <dgm:chMax val="0"/>
          <dgm:bulletEnabled val="1"/>
        </dgm:presLayoutVars>
      </dgm:prSet>
      <dgm:spPr/>
    </dgm:pt>
  </dgm:ptLst>
  <dgm:cxnLst>
    <dgm:cxn modelId="{18015701-E9B1-4552-82F6-C6F7A4C96E2D}" srcId="{C32010BF-598C-405E-8021-09DCB79A4D28}" destId="{2C34711D-CDDC-413B-A6C0-5FE095868309}" srcOrd="1" destOrd="0" parTransId="{57C9365A-C97C-487C-B1A5-134C634B5F91}" sibTransId="{D483B30F-1522-44A1-933C-C8D27E4FDD17}"/>
    <dgm:cxn modelId="{85A0803A-E5BA-4695-B9B7-331523EA28F8}" type="presOf" srcId="{2C34711D-CDDC-413B-A6C0-5FE095868309}" destId="{5C3444A8-58A4-4420-BFDE-51A630DDCB38}" srcOrd="0" destOrd="0" presId="urn:microsoft.com/office/officeart/2005/8/layout/vList2"/>
    <dgm:cxn modelId="{10740B3E-8C7C-4292-B5AD-3CA7E0909EF6}" srcId="{C32010BF-598C-405E-8021-09DCB79A4D28}" destId="{72AB84B6-1DAB-4907-822D-8AC033652EB5}" srcOrd="0" destOrd="0" parTransId="{C4B299F6-1199-4CA9-8931-24317A3DB1CC}" sibTransId="{9A338DB4-BA0C-482C-B93D-E0C738AA19F0}"/>
    <dgm:cxn modelId="{BCC73B78-855C-4206-B67D-D119CDFF3800}" type="presOf" srcId="{C32010BF-598C-405E-8021-09DCB79A4D28}" destId="{5381A349-D1B3-4E48-A2D7-E7E718B1BA28}" srcOrd="0" destOrd="0" presId="urn:microsoft.com/office/officeart/2005/8/layout/vList2"/>
    <dgm:cxn modelId="{BBF8B2DB-9A6A-47F5-B7FE-0B12F8AC1BCA}" type="presOf" srcId="{72AB84B6-1DAB-4907-822D-8AC033652EB5}" destId="{30F0B8C5-9F4D-4B67-AABB-3315293DB122}" srcOrd="0" destOrd="0" presId="urn:microsoft.com/office/officeart/2005/8/layout/vList2"/>
    <dgm:cxn modelId="{71C6984E-5AAD-46AD-8300-CCD0F739C8AB}" type="presParOf" srcId="{5381A349-D1B3-4E48-A2D7-E7E718B1BA28}" destId="{30F0B8C5-9F4D-4B67-AABB-3315293DB122}" srcOrd="0" destOrd="0" presId="urn:microsoft.com/office/officeart/2005/8/layout/vList2"/>
    <dgm:cxn modelId="{8D0B1A81-A48E-4F97-BF72-D0168AAD6EA2}" type="presParOf" srcId="{5381A349-D1B3-4E48-A2D7-E7E718B1BA28}" destId="{71BAD3C8-575E-4F85-81BF-964F733BF1C5}" srcOrd="1" destOrd="0" presId="urn:microsoft.com/office/officeart/2005/8/layout/vList2"/>
    <dgm:cxn modelId="{7C761A4C-FD6B-4275-A0A8-6A2678161AC4}" type="presParOf" srcId="{5381A349-D1B3-4E48-A2D7-E7E718B1BA28}" destId="{5C3444A8-58A4-4420-BFDE-51A630DDCB38}"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205A94-A3E0-4FF4-B52D-0FBA24088F68}">
      <dsp:nvSpPr>
        <dsp:cNvPr id="0" name=""/>
        <dsp:cNvSpPr/>
      </dsp:nvSpPr>
      <dsp:spPr>
        <a:xfrm>
          <a:off x="369130" y="50"/>
          <a:ext cx="3001875" cy="1801125"/>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t-BR" sz="1800" b="0" i="0" kern="1200" baseline="0"/>
            <a:t>(1)  Pelo que, irmãos santos, participantes da vocação celestial, considerai a Jesus Cristo, apóstolo e sumo sacerdote da nossa confissão,</a:t>
          </a:r>
          <a:endParaRPr lang="en-US" sz="1800" kern="1200"/>
        </a:p>
      </dsp:txBody>
      <dsp:txXfrm>
        <a:off x="369130" y="50"/>
        <a:ext cx="3001875" cy="1801125"/>
      </dsp:txXfrm>
    </dsp:sp>
    <dsp:sp modelId="{F8D96FA2-E80E-4A8E-8DD0-BBB77159B244}">
      <dsp:nvSpPr>
        <dsp:cNvPr id="0" name=""/>
        <dsp:cNvSpPr/>
      </dsp:nvSpPr>
      <dsp:spPr>
        <a:xfrm>
          <a:off x="3671193" y="50"/>
          <a:ext cx="3001875" cy="1801125"/>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t-BR" sz="1800" b="0" i="0" kern="1200" baseline="0"/>
            <a:t>(2)  sendo fiel ao que o constituiu, como também o foi Moisés em toda a sua casa.</a:t>
          </a:r>
          <a:endParaRPr lang="en-US" sz="1800" kern="1200"/>
        </a:p>
      </dsp:txBody>
      <dsp:txXfrm>
        <a:off x="3671193" y="50"/>
        <a:ext cx="3001875" cy="1801125"/>
      </dsp:txXfrm>
    </dsp:sp>
    <dsp:sp modelId="{8CBABDF8-1A52-433D-A632-57337D3304F6}">
      <dsp:nvSpPr>
        <dsp:cNvPr id="0" name=""/>
        <dsp:cNvSpPr/>
      </dsp:nvSpPr>
      <dsp:spPr>
        <a:xfrm>
          <a:off x="369130" y="2101362"/>
          <a:ext cx="3001875" cy="1801125"/>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t-BR" sz="1800" b="0" i="0" kern="1200" baseline="0"/>
            <a:t>(3)  Porque ele é tido por digno de tanto maior glória do que Moisés, quanto maior honra do que a casa tem aquele que a edificou.</a:t>
          </a:r>
          <a:endParaRPr lang="en-US" sz="1800" kern="1200"/>
        </a:p>
      </dsp:txBody>
      <dsp:txXfrm>
        <a:off x="369130" y="2101362"/>
        <a:ext cx="3001875" cy="1801125"/>
      </dsp:txXfrm>
    </dsp:sp>
    <dsp:sp modelId="{95E877A7-75AC-4647-A183-CF3BB8A96B39}">
      <dsp:nvSpPr>
        <dsp:cNvPr id="0" name=""/>
        <dsp:cNvSpPr/>
      </dsp:nvSpPr>
      <dsp:spPr>
        <a:xfrm>
          <a:off x="3671193" y="2101362"/>
          <a:ext cx="3001875" cy="1801125"/>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t-BR" sz="1800" b="0" i="0" kern="1200" baseline="0"/>
            <a:t>(4)  Porque toda casa é edificada por alguém, mas o que edificou todas as coisas é Deus.</a:t>
          </a:r>
          <a:endParaRPr lang="en-US" sz="1800" kern="1200"/>
        </a:p>
      </dsp:txBody>
      <dsp:txXfrm>
        <a:off x="3671193" y="2101362"/>
        <a:ext cx="3001875" cy="1801125"/>
      </dsp:txXfrm>
    </dsp:sp>
    <dsp:sp modelId="{EF50D0E4-821F-4D75-98D1-7F43E831AE8F}">
      <dsp:nvSpPr>
        <dsp:cNvPr id="0" name=""/>
        <dsp:cNvSpPr/>
      </dsp:nvSpPr>
      <dsp:spPr>
        <a:xfrm>
          <a:off x="369130" y="4202675"/>
          <a:ext cx="3001875" cy="1801125"/>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t-BR" sz="1800" b="0" i="0" kern="1200" baseline="0"/>
            <a:t>(5)  E, na verdade, Moisés foi fiel em toda a sua casa, como servo, para testemunho das coisas que se haviam de anunciar;</a:t>
          </a:r>
          <a:endParaRPr lang="en-US" sz="1800" kern="1200"/>
        </a:p>
      </dsp:txBody>
      <dsp:txXfrm>
        <a:off x="369130" y="4202675"/>
        <a:ext cx="3001875" cy="1801125"/>
      </dsp:txXfrm>
    </dsp:sp>
    <dsp:sp modelId="{970B6D54-945B-4686-B6D7-D889E7671331}">
      <dsp:nvSpPr>
        <dsp:cNvPr id="0" name=""/>
        <dsp:cNvSpPr/>
      </dsp:nvSpPr>
      <dsp:spPr>
        <a:xfrm>
          <a:off x="3671193" y="4202675"/>
          <a:ext cx="3001875" cy="1801125"/>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t-BR" sz="1800" b="0" i="0" kern="1200" baseline="0"/>
            <a:t>(6)  mas Cristo, como Filho, sobre a sua própria casa; a qual casa somos nós, se tão-somente conservarmos firme a confiança e a glória da esperança até ao fim.</a:t>
          </a:r>
          <a:endParaRPr lang="en-US" sz="1800" kern="1200"/>
        </a:p>
      </dsp:txBody>
      <dsp:txXfrm>
        <a:off x="3671193" y="4202675"/>
        <a:ext cx="3001875" cy="18011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F0B8C5-9F4D-4B67-AABB-3315293DB122}">
      <dsp:nvSpPr>
        <dsp:cNvPr id="0" name=""/>
        <dsp:cNvSpPr/>
      </dsp:nvSpPr>
      <dsp:spPr>
        <a:xfrm>
          <a:off x="0" y="197647"/>
          <a:ext cx="7765322" cy="2047500"/>
        </a:xfrm>
        <a:prstGeom prst="roundRect">
          <a:avLst/>
        </a:prstGeom>
        <a:gradFill rotWithShape="0">
          <a:gsLst>
            <a:gs pos="0">
              <a:schemeClr val="dk2">
                <a:hueOff val="0"/>
                <a:satOff val="0"/>
                <a:lumOff val="0"/>
                <a:alphaOff val="0"/>
                <a:tint val="96000"/>
                <a:lumMod val="104000"/>
              </a:schemeClr>
            </a:gs>
            <a:gs pos="100000">
              <a:schemeClr val="dk2">
                <a:hueOff val="0"/>
                <a:satOff val="0"/>
                <a:lumOff val="0"/>
                <a:alphaOff val="0"/>
                <a:shade val="90000"/>
                <a:lumMod val="90000"/>
              </a:schemeClr>
            </a:gs>
          </a:gsLst>
          <a:lin ang="5400000" scaled="0"/>
        </a:gradFill>
        <a:ln>
          <a:noFill/>
        </a:ln>
        <a:effectLst>
          <a:outerShdw blurRad="63500" dist="25400" dir="5400000"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pt-BR" sz="2500" b="0" i="0" kern="1200" dirty="0"/>
            <a:t>Quando falamos de Tabernáculo, na visão mosaica era algo terreno, porém o escritor aos Hebreus expressa muito bem ao dizer que as coisas do passado eram apenas sombra das coisas que estavam para se manifestar em um momento específico.</a:t>
          </a:r>
          <a:endParaRPr lang="pt-BR" sz="2500" kern="1200" dirty="0"/>
        </a:p>
      </dsp:txBody>
      <dsp:txXfrm>
        <a:off x="99951" y="297598"/>
        <a:ext cx="7565420" cy="1847598"/>
      </dsp:txXfrm>
    </dsp:sp>
    <dsp:sp modelId="{5C3444A8-58A4-4420-BFDE-51A630DDCB38}">
      <dsp:nvSpPr>
        <dsp:cNvPr id="0" name=""/>
        <dsp:cNvSpPr/>
      </dsp:nvSpPr>
      <dsp:spPr>
        <a:xfrm>
          <a:off x="0" y="2420824"/>
          <a:ext cx="7765322" cy="2047500"/>
        </a:xfrm>
        <a:prstGeom prst="roundRect">
          <a:avLst/>
        </a:prstGeom>
        <a:gradFill rotWithShape="0">
          <a:gsLst>
            <a:gs pos="0">
              <a:schemeClr val="dk2">
                <a:hueOff val="0"/>
                <a:satOff val="0"/>
                <a:lumOff val="0"/>
                <a:alphaOff val="0"/>
                <a:tint val="96000"/>
                <a:lumMod val="104000"/>
              </a:schemeClr>
            </a:gs>
            <a:gs pos="100000">
              <a:schemeClr val="dk2">
                <a:hueOff val="0"/>
                <a:satOff val="0"/>
                <a:lumOff val="0"/>
                <a:alphaOff val="0"/>
                <a:shade val="90000"/>
                <a:lumMod val="90000"/>
              </a:schemeClr>
            </a:gs>
          </a:gsLst>
          <a:lin ang="5400000" scaled="0"/>
        </a:gradFill>
        <a:ln>
          <a:noFill/>
        </a:ln>
        <a:effectLst>
          <a:outerShdw blurRad="63500" dist="25400" dir="5400000"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endParaRPr lang="pt-BR" sz="2500" kern="1200"/>
        </a:p>
      </dsp:txBody>
      <dsp:txXfrm>
        <a:off x="99951" y="2520775"/>
        <a:ext cx="7565420" cy="184759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411155-4870-48C5-B6E6-67F3108CC821}"/>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2CF98A23-F537-4D5B-9981-0C9ED801B0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BC3A9C5D-6FE8-4F87-A03C-E9CCD2DE7609}"/>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5" name="Espaço Reservado para Rodapé 4">
            <a:extLst>
              <a:ext uri="{FF2B5EF4-FFF2-40B4-BE49-F238E27FC236}">
                <a16:creationId xmlns:a16="http://schemas.microsoft.com/office/drawing/2014/main" id="{6F5E867E-549E-4ADD-B68E-EC507B0A2360}"/>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803DF048-440F-4819-822A-28AD6E7A98A5}"/>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240404201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C9734A-EE3E-404F-94BD-1AFB1F4BE7CC}"/>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D4A186C4-90F5-4CC2-8671-5892E7DF9BEA}"/>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1A218FC8-C977-4F7D-BD77-0921965371D9}"/>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5" name="Espaço Reservado para Rodapé 4">
            <a:extLst>
              <a:ext uri="{FF2B5EF4-FFF2-40B4-BE49-F238E27FC236}">
                <a16:creationId xmlns:a16="http://schemas.microsoft.com/office/drawing/2014/main" id="{70C92DEA-8EDF-46C0-9826-60513BE846A8}"/>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C3CE87D-FBB7-481E-BD85-03FCCB55BD8B}"/>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112061568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92881A0-8CD8-4556-97DF-AB2CC335DD03}"/>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71344A0C-00EA-491D-9739-0C8C5E76244C}"/>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156AFED2-1DC3-4261-BD4A-348F8C16151C}"/>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5" name="Espaço Reservado para Rodapé 4">
            <a:extLst>
              <a:ext uri="{FF2B5EF4-FFF2-40B4-BE49-F238E27FC236}">
                <a16:creationId xmlns:a16="http://schemas.microsoft.com/office/drawing/2014/main" id="{A04C9161-AEEA-4301-A039-AE155F4B061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C972B0DF-8469-4351-9C5D-E815481E33AD}"/>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97947899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pt-BR"/>
              <a:t>Clique para editar o título Mestre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5" name="Footer Placeholder 4"/>
          <p:cNvSpPr>
            <a:spLocks noGrp="1"/>
          </p:cNvSpPr>
          <p:nvPr>
            <p:ph type="ftr" sz="quarter" idx="11"/>
          </p:nvPr>
        </p:nvSpPr>
        <p:spPr/>
        <p:txBody>
          <a:bodyPr/>
          <a:lstStyle/>
          <a:p>
            <a:endParaRPr lang="pt-BR" dirty="0"/>
          </a:p>
        </p:txBody>
      </p:sp>
      <p:sp>
        <p:nvSpPr>
          <p:cNvPr id="6" name="Slide Number Placeholder 5"/>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295144414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5" name="Footer Placeholder 4"/>
          <p:cNvSpPr>
            <a:spLocks noGrp="1"/>
          </p:cNvSpPr>
          <p:nvPr>
            <p:ph type="ftr" sz="quarter" idx="11"/>
          </p:nvPr>
        </p:nvSpPr>
        <p:spPr/>
        <p:txBody>
          <a:bodyPr/>
          <a:lstStyle/>
          <a:p>
            <a:endParaRPr lang="pt-BR" dirty="0"/>
          </a:p>
        </p:txBody>
      </p:sp>
      <p:sp>
        <p:nvSpPr>
          <p:cNvPr id="6" name="Slide Number Placeholder 5"/>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258243153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pt-BR"/>
              <a:t>Clique para editar o título Mestre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5" name="Footer Placeholder 4"/>
          <p:cNvSpPr>
            <a:spLocks noGrp="1"/>
          </p:cNvSpPr>
          <p:nvPr>
            <p:ph type="ftr" sz="quarter" idx="11"/>
          </p:nvPr>
        </p:nvSpPr>
        <p:spPr/>
        <p:txBody>
          <a:bodyPr/>
          <a:lstStyle/>
          <a:p>
            <a:endParaRPr lang="pt-BR" dirty="0"/>
          </a:p>
        </p:txBody>
      </p:sp>
      <p:sp>
        <p:nvSpPr>
          <p:cNvPr id="6" name="Slide Number Placeholder 5"/>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154063532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6" name="Footer Placeholder 5"/>
          <p:cNvSpPr>
            <a:spLocks noGrp="1"/>
          </p:cNvSpPr>
          <p:nvPr>
            <p:ph type="ftr" sz="quarter" idx="11"/>
          </p:nvPr>
        </p:nvSpPr>
        <p:spPr/>
        <p:txBody>
          <a:bodyPr/>
          <a:lstStyle/>
          <a:p>
            <a:endParaRPr lang="pt-BR" dirty="0"/>
          </a:p>
        </p:txBody>
      </p:sp>
      <p:sp>
        <p:nvSpPr>
          <p:cNvPr id="7" name="Slide Number Placeholder 6"/>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318082322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pt-BR"/>
              <a:t>Clique para editar o título Mestre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8" name="Footer Placeholder 7"/>
          <p:cNvSpPr>
            <a:spLocks noGrp="1"/>
          </p:cNvSpPr>
          <p:nvPr>
            <p:ph type="ftr" sz="quarter" idx="11"/>
          </p:nvPr>
        </p:nvSpPr>
        <p:spPr/>
        <p:txBody>
          <a:bodyPr/>
          <a:lstStyle/>
          <a:p>
            <a:endParaRPr lang="pt-BR" dirty="0"/>
          </a:p>
        </p:txBody>
      </p:sp>
      <p:sp>
        <p:nvSpPr>
          <p:cNvPr id="9" name="Slide Number Placeholder 8"/>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183920478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4" name="Footer Placeholder 3"/>
          <p:cNvSpPr>
            <a:spLocks noGrp="1"/>
          </p:cNvSpPr>
          <p:nvPr>
            <p:ph type="ftr" sz="quarter" idx="11"/>
          </p:nvPr>
        </p:nvSpPr>
        <p:spPr/>
        <p:txBody>
          <a:bodyPr/>
          <a:lstStyle/>
          <a:p>
            <a:endParaRPr lang="pt-BR" dirty="0"/>
          </a:p>
        </p:txBody>
      </p:sp>
      <p:sp>
        <p:nvSpPr>
          <p:cNvPr id="5" name="Slide Number Placeholder 4"/>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120720806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3" name="Footer Placeholder 2"/>
          <p:cNvSpPr>
            <a:spLocks noGrp="1"/>
          </p:cNvSpPr>
          <p:nvPr>
            <p:ph type="ftr" sz="quarter" idx="11"/>
          </p:nvPr>
        </p:nvSpPr>
        <p:spPr/>
        <p:txBody>
          <a:bodyPr/>
          <a:lstStyle/>
          <a:p>
            <a:endParaRPr lang="pt-BR" dirty="0"/>
          </a:p>
        </p:txBody>
      </p:sp>
      <p:sp>
        <p:nvSpPr>
          <p:cNvPr id="4" name="Slide Number Placeholder 3"/>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347594400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pt-BR"/>
              <a:t>Clique para editar o título Mestre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6" name="Footer Placeholder 5"/>
          <p:cNvSpPr>
            <a:spLocks noGrp="1"/>
          </p:cNvSpPr>
          <p:nvPr>
            <p:ph type="ftr" sz="quarter" idx="11"/>
          </p:nvPr>
        </p:nvSpPr>
        <p:spPr/>
        <p:txBody>
          <a:bodyPr/>
          <a:lstStyle/>
          <a:p>
            <a:endParaRPr lang="pt-BR" dirty="0"/>
          </a:p>
        </p:txBody>
      </p:sp>
      <p:sp>
        <p:nvSpPr>
          <p:cNvPr id="7" name="Slide Number Placeholder 6"/>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171357425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BD1F9B-3EFB-4550-BEBB-89E13F3428AB}"/>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A9F3C67A-3790-4CF9-A76E-9D56AD85FA68}"/>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27E858CA-0ADE-4C23-BC21-68ADE4AFCA12}"/>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5" name="Espaço Reservado para Rodapé 4">
            <a:extLst>
              <a:ext uri="{FF2B5EF4-FFF2-40B4-BE49-F238E27FC236}">
                <a16:creationId xmlns:a16="http://schemas.microsoft.com/office/drawing/2014/main" id="{DEC855DD-7840-4CF7-8247-A6E8075DD51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2824FEF-5760-40E5-A08D-1CBF4135A13B}"/>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342981167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6" name="Footer Placeholder 5"/>
          <p:cNvSpPr>
            <a:spLocks noGrp="1"/>
          </p:cNvSpPr>
          <p:nvPr>
            <p:ph type="ftr" sz="quarter" idx="11"/>
          </p:nvPr>
        </p:nvSpPr>
        <p:spPr/>
        <p:txBody>
          <a:bodyPr/>
          <a:lstStyle/>
          <a:p>
            <a:endParaRPr lang="pt-BR" dirty="0"/>
          </a:p>
        </p:txBody>
      </p:sp>
      <p:sp>
        <p:nvSpPr>
          <p:cNvPr id="7" name="Slide Number Placeholder 6"/>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280307593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Foto Panorâmica com Legenda">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6" name="Footer Placeholder 5"/>
          <p:cNvSpPr>
            <a:spLocks noGrp="1"/>
          </p:cNvSpPr>
          <p:nvPr>
            <p:ph type="ftr" sz="quarter" idx="11"/>
          </p:nvPr>
        </p:nvSpPr>
        <p:spPr/>
        <p:txBody>
          <a:bodyPr/>
          <a:lstStyle/>
          <a:p>
            <a:endParaRPr lang="pt-BR" dirty="0"/>
          </a:p>
        </p:txBody>
      </p:sp>
      <p:sp>
        <p:nvSpPr>
          <p:cNvPr id="7" name="Slide Number Placeholder 6"/>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2954517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ítulo e Legenda">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pt-BR"/>
              <a:t>Clique para editar o título Mestre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6" name="Footer Placeholder 5"/>
          <p:cNvSpPr>
            <a:spLocks noGrp="1"/>
          </p:cNvSpPr>
          <p:nvPr>
            <p:ph type="ftr" sz="quarter" idx="11"/>
          </p:nvPr>
        </p:nvSpPr>
        <p:spPr/>
        <p:txBody>
          <a:bodyPr/>
          <a:lstStyle/>
          <a:p>
            <a:endParaRPr lang="pt-BR" dirty="0"/>
          </a:p>
        </p:txBody>
      </p:sp>
      <p:sp>
        <p:nvSpPr>
          <p:cNvPr id="7" name="Slide Number Placeholder 6"/>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253299397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itaçã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pt-BR"/>
              <a:t>Clique para editar o título Mestre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6" name="Footer Placeholder 5"/>
          <p:cNvSpPr>
            <a:spLocks noGrp="1"/>
          </p:cNvSpPr>
          <p:nvPr>
            <p:ph type="ftr" sz="quarter" idx="11"/>
          </p:nvPr>
        </p:nvSpPr>
        <p:spPr/>
        <p:txBody>
          <a:bodyPr/>
          <a:lstStyle/>
          <a:p>
            <a:endParaRPr lang="pt-BR" dirty="0"/>
          </a:p>
        </p:txBody>
      </p:sp>
      <p:sp>
        <p:nvSpPr>
          <p:cNvPr id="7" name="Slide Number Placeholder 6"/>
          <p:cNvSpPr>
            <a:spLocks noGrp="1"/>
          </p:cNvSpPr>
          <p:nvPr>
            <p:ph type="sldNum" sz="quarter" idx="12"/>
          </p:nvPr>
        </p:nvSpPr>
        <p:spPr/>
        <p:txBody>
          <a:bodyPr/>
          <a:lstStyle/>
          <a:p>
            <a:fld id="{900A2E76-2CAC-4E7A-80C6-F5721FE4D4A4}" type="slidenum">
              <a:rPr lang="pt-BR" smtClean="0"/>
              <a:t>‹nº›</a:t>
            </a:fld>
            <a:endParaRPr lang="pt-BR" dirty="0"/>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80107911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artão de Nome">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pt-BR"/>
              <a:t>Clique para editar o título Mestre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6" name="Footer Placeholder 5"/>
          <p:cNvSpPr>
            <a:spLocks noGrp="1"/>
          </p:cNvSpPr>
          <p:nvPr>
            <p:ph type="ftr" sz="quarter" idx="11"/>
          </p:nvPr>
        </p:nvSpPr>
        <p:spPr/>
        <p:txBody>
          <a:bodyPr/>
          <a:lstStyle/>
          <a:p>
            <a:endParaRPr lang="pt-BR" dirty="0"/>
          </a:p>
        </p:txBody>
      </p:sp>
      <p:sp>
        <p:nvSpPr>
          <p:cNvPr id="7" name="Slide Number Placeholder 6"/>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177339564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nas">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pt-BR"/>
              <a:t>Clique para editar o título Mestre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3" name="Date Placeholder 2"/>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4" name="Footer Placeholder 3"/>
          <p:cNvSpPr>
            <a:spLocks noGrp="1"/>
          </p:cNvSpPr>
          <p:nvPr>
            <p:ph type="ftr" sz="quarter" idx="11"/>
          </p:nvPr>
        </p:nvSpPr>
        <p:spPr/>
        <p:txBody>
          <a:bodyPr/>
          <a:lstStyle/>
          <a:p>
            <a:endParaRPr lang="pt-BR" dirty="0"/>
          </a:p>
        </p:txBody>
      </p:sp>
      <p:sp>
        <p:nvSpPr>
          <p:cNvPr id="5" name="Slide Number Placeholder 4"/>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79215568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Colunas de Imagem">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pt-BR"/>
              <a:t>Clique para editar o título Mestre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3" name="Date Placeholder 2"/>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4" name="Footer Placeholder 3"/>
          <p:cNvSpPr>
            <a:spLocks noGrp="1"/>
          </p:cNvSpPr>
          <p:nvPr>
            <p:ph type="ftr" sz="quarter" idx="11"/>
          </p:nvPr>
        </p:nvSpPr>
        <p:spPr/>
        <p:txBody>
          <a:bodyPr/>
          <a:lstStyle/>
          <a:p>
            <a:endParaRPr lang="pt-BR" dirty="0"/>
          </a:p>
        </p:txBody>
      </p:sp>
      <p:sp>
        <p:nvSpPr>
          <p:cNvPr id="5" name="Slide Number Placeholder 4"/>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293665743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ncho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5" name="Footer Placeholder 4"/>
          <p:cNvSpPr>
            <a:spLocks noGrp="1"/>
          </p:cNvSpPr>
          <p:nvPr>
            <p:ph type="ftr" sz="quarter" idx="11"/>
          </p:nvPr>
        </p:nvSpPr>
        <p:spPr/>
        <p:txBody>
          <a:bodyPr/>
          <a:lstStyle/>
          <a:p>
            <a:endParaRPr lang="pt-BR" dirty="0"/>
          </a:p>
        </p:txBody>
      </p:sp>
      <p:sp>
        <p:nvSpPr>
          <p:cNvPr id="6" name="Slide Number Placeholder 5"/>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311525218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pt-BR"/>
              <a:t>Clique para editar o título Mestre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B7711601-7080-4EBF-85AF-901AA4B0381F}" type="datetimeFigureOut">
              <a:rPr lang="pt-BR" smtClean="0"/>
              <a:t>17/09/2021</a:t>
            </a:fld>
            <a:endParaRPr lang="pt-BR" dirty="0"/>
          </a:p>
        </p:txBody>
      </p:sp>
      <p:sp>
        <p:nvSpPr>
          <p:cNvPr id="5" name="Footer Placeholder 4"/>
          <p:cNvSpPr>
            <a:spLocks noGrp="1"/>
          </p:cNvSpPr>
          <p:nvPr>
            <p:ph type="ftr" sz="quarter" idx="11"/>
          </p:nvPr>
        </p:nvSpPr>
        <p:spPr/>
        <p:txBody>
          <a:bodyPr/>
          <a:lstStyle/>
          <a:p>
            <a:endParaRPr lang="pt-BR" dirty="0"/>
          </a:p>
        </p:txBody>
      </p:sp>
      <p:sp>
        <p:nvSpPr>
          <p:cNvPr id="6" name="Slide Number Placeholder 5"/>
          <p:cNvSpPr>
            <a:spLocks noGrp="1"/>
          </p:cNvSpPr>
          <p:nvPr>
            <p:ph type="sldNum" sz="quarter" idx="12"/>
          </p:nvPr>
        </p:nvSpPr>
        <p:spPr/>
        <p:txBody>
          <a:bodyPr/>
          <a:lstStyle/>
          <a:p>
            <a:fld id="{900A2E76-2CAC-4E7A-80C6-F5721FE4D4A4}" type="slidenum">
              <a:rPr lang="pt-BR" smtClean="0"/>
              <a:t>‹nº›</a:t>
            </a:fld>
            <a:endParaRPr lang="pt-BR" dirty="0"/>
          </a:p>
        </p:txBody>
      </p:sp>
    </p:spTree>
    <p:extLst>
      <p:ext uri="{BB962C8B-B14F-4D97-AF65-F5344CB8AC3E}">
        <p14:creationId xmlns:p14="http://schemas.microsoft.com/office/powerpoint/2010/main" val="328700713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2651EC-A37E-43B0-BC04-37B5418E6CE7}"/>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C7A5AF67-D553-4EF8-922D-8E44B4FEA9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E0878C19-CBCE-47EF-B6B5-555523C20339}"/>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5" name="Espaço Reservado para Rodapé 4">
            <a:extLst>
              <a:ext uri="{FF2B5EF4-FFF2-40B4-BE49-F238E27FC236}">
                <a16:creationId xmlns:a16="http://schemas.microsoft.com/office/drawing/2014/main" id="{BA1DEAA8-CDEB-4CA9-92FC-187E07A7F5BD}"/>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48CE11C-D558-4B65-87D1-C85E434AE10D}"/>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16730702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F92C70-4F1B-4C11-A2C9-FDF8441EE5FE}"/>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62D4D7A9-0D2B-4B10-9F6A-3D431F634D98}"/>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7B4BA664-F838-479D-A770-81157AAB6F84}"/>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3D35395E-FF45-4399-961E-B84CA430BA9C}"/>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6" name="Espaço Reservado para Rodapé 5">
            <a:extLst>
              <a:ext uri="{FF2B5EF4-FFF2-40B4-BE49-F238E27FC236}">
                <a16:creationId xmlns:a16="http://schemas.microsoft.com/office/drawing/2014/main" id="{3EAF13AB-114A-429D-8FE3-46C74205AC9F}"/>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6B655DF1-2357-4AD4-9C7A-A2BAE5848A31}"/>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365645762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F3FC00-0D41-4A81-85B4-CE2166190482}"/>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16BDB8B6-9C26-4875-9B80-DF9BF07DC9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1422C66B-2144-4F39-80C2-766B40468B1A}"/>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4C41FA67-8CB9-4E9E-8DBE-7D1DE5D586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044AEC27-2145-4D46-843E-F3FA40BF4BD3}"/>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99765C8D-9F99-4884-A1BB-7B996817F2C0}"/>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8" name="Espaço Reservado para Rodapé 7">
            <a:extLst>
              <a:ext uri="{FF2B5EF4-FFF2-40B4-BE49-F238E27FC236}">
                <a16:creationId xmlns:a16="http://schemas.microsoft.com/office/drawing/2014/main" id="{91604E1D-5A62-4F38-8199-6C04AD248ABB}"/>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5BFDA283-AB55-401C-A0E7-5BB8398E41A0}"/>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208082053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18D3BB-03E8-450F-9897-9B293D16C0ED}"/>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75D6CE51-8FD0-4B26-BE67-D13DFCC3D17C}"/>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4" name="Espaço Reservado para Rodapé 3">
            <a:extLst>
              <a:ext uri="{FF2B5EF4-FFF2-40B4-BE49-F238E27FC236}">
                <a16:creationId xmlns:a16="http://schemas.microsoft.com/office/drawing/2014/main" id="{03FF3D21-345C-44EF-AFCF-29D6359ADA78}"/>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B3D9B9DB-3162-4DAC-BB70-1287F14FB8B1}"/>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165423300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B785BF2C-FC40-4F5E-9EEE-A5CA3462EE66}"/>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3" name="Espaço Reservado para Rodapé 2">
            <a:extLst>
              <a:ext uri="{FF2B5EF4-FFF2-40B4-BE49-F238E27FC236}">
                <a16:creationId xmlns:a16="http://schemas.microsoft.com/office/drawing/2014/main" id="{3F0087AF-D1A4-4E71-8896-E9AB19E2234E}"/>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78251A5A-0620-4122-8E21-E0C8660D5A51}"/>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268213838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1349AE-A4D1-47F3-BFBE-44E20623BD76}"/>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6C9234CE-7E47-4B38-9FA1-F97AC4CD11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8A4C0C2F-4FA5-470E-B12F-2033C73563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95272C9A-AA01-44F1-97EB-C682480CCECC}"/>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6" name="Espaço Reservado para Rodapé 5">
            <a:extLst>
              <a:ext uri="{FF2B5EF4-FFF2-40B4-BE49-F238E27FC236}">
                <a16:creationId xmlns:a16="http://schemas.microsoft.com/office/drawing/2014/main" id="{9F3EBBD1-6CEA-43EF-B104-466BAB59B023}"/>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1AE59AAB-DEA7-4B89-98A5-EF18090B72B2}"/>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200882378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78DCA1-64B4-4BE5-9370-D5E25BFA2D28}"/>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77E1B2BB-7166-45DD-A2DD-7957D4A66B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9EBB910C-E878-4729-BB9C-49DDC14ADB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822C6879-24F8-44E2-A826-5D3AF59F70BE}"/>
              </a:ext>
            </a:extLst>
          </p:cNvPr>
          <p:cNvSpPr>
            <a:spLocks noGrp="1"/>
          </p:cNvSpPr>
          <p:nvPr>
            <p:ph type="dt" sz="half" idx="10"/>
          </p:nvPr>
        </p:nvSpPr>
        <p:spPr/>
        <p:txBody>
          <a:bodyPr/>
          <a:lstStyle/>
          <a:p>
            <a:fld id="{128953E5-FD8F-4E1F-AC7E-D76A5223E044}" type="datetimeFigureOut">
              <a:rPr lang="pt-BR" smtClean="0"/>
              <a:t>17/09/2021</a:t>
            </a:fld>
            <a:endParaRPr lang="pt-BR"/>
          </a:p>
        </p:txBody>
      </p:sp>
      <p:sp>
        <p:nvSpPr>
          <p:cNvPr id="6" name="Espaço Reservado para Rodapé 5">
            <a:extLst>
              <a:ext uri="{FF2B5EF4-FFF2-40B4-BE49-F238E27FC236}">
                <a16:creationId xmlns:a16="http://schemas.microsoft.com/office/drawing/2014/main" id="{0D148915-043B-4967-ABF5-CE3F6952278F}"/>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57F756E9-1069-4AFA-BA42-B97BE32AB8CB}"/>
              </a:ext>
            </a:extLst>
          </p:cNvPr>
          <p:cNvSpPr>
            <a:spLocks noGrp="1"/>
          </p:cNvSpPr>
          <p:nvPr>
            <p:ph type="sldNum" sz="quarter" idx="12"/>
          </p:nvPr>
        </p:nvSpPr>
        <p:spPr/>
        <p:txBody>
          <a:bodyPr/>
          <a:lstStyle/>
          <a:p>
            <a:fld id="{F35DD1E5-39A5-4F79-99B2-D93B52D0B7D5}" type="slidenum">
              <a:rPr lang="pt-BR" smtClean="0"/>
              <a:t>‹nº›</a:t>
            </a:fld>
            <a:endParaRPr lang="pt-BR"/>
          </a:p>
        </p:txBody>
      </p:sp>
    </p:spTree>
    <p:extLst>
      <p:ext uri="{BB962C8B-B14F-4D97-AF65-F5344CB8AC3E}">
        <p14:creationId xmlns:p14="http://schemas.microsoft.com/office/powerpoint/2010/main" val="391792935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82A22E68-D3CB-4773-9FC4-48751EE4A7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73F892F6-33A2-4AC1-84CC-DACF1FACF0C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741E1E5D-180E-45DB-A504-37C0712F3D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8953E5-FD8F-4E1F-AC7E-D76A5223E044}" type="datetimeFigureOut">
              <a:rPr lang="pt-BR" smtClean="0"/>
              <a:t>17/09/2021</a:t>
            </a:fld>
            <a:endParaRPr lang="pt-BR"/>
          </a:p>
        </p:txBody>
      </p:sp>
      <p:sp>
        <p:nvSpPr>
          <p:cNvPr id="5" name="Espaço Reservado para Rodapé 4">
            <a:extLst>
              <a:ext uri="{FF2B5EF4-FFF2-40B4-BE49-F238E27FC236}">
                <a16:creationId xmlns:a16="http://schemas.microsoft.com/office/drawing/2014/main" id="{4256E36A-D000-4629-8AA3-377AB83294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41E5DC09-EA1E-48D8-A531-33D90FC2B2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5DD1E5-39A5-4F79-99B2-D93B52D0B7D5}" type="slidenum">
              <a:rPr lang="pt-BR" smtClean="0"/>
              <a:t>‹nº›</a:t>
            </a:fld>
            <a:endParaRPr lang="pt-BR"/>
          </a:p>
        </p:txBody>
      </p:sp>
    </p:spTree>
    <p:extLst>
      <p:ext uri="{BB962C8B-B14F-4D97-AF65-F5344CB8AC3E}">
        <p14:creationId xmlns:p14="http://schemas.microsoft.com/office/powerpoint/2010/main" val="35041170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B7711601-7080-4EBF-85AF-901AA4B0381F}" type="datetimeFigureOut">
              <a:rPr lang="pt-BR" smtClean="0"/>
              <a:t>17/09/2021</a:t>
            </a:fld>
            <a:endParaRPr lang="pt-BR" dirty="0"/>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pt-BR"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900A2E76-2CAC-4E7A-80C6-F5721FE4D4A4}" type="slidenum">
              <a:rPr lang="pt-BR" smtClean="0"/>
              <a:t>‹nº›</a:t>
            </a:fld>
            <a:endParaRPr lang="pt-BR" dirty="0"/>
          </a:p>
        </p:txBody>
      </p:sp>
    </p:spTree>
    <p:extLst>
      <p:ext uri="{BB962C8B-B14F-4D97-AF65-F5344CB8AC3E}">
        <p14:creationId xmlns:p14="http://schemas.microsoft.com/office/powerpoint/2010/main" val="262836140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jpeg"/><Relationship Id="rId7" Type="http://schemas.openxmlformats.org/officeDocument/2006/relationships/hyperlink" Target="https://t.me/juliocesarmedeiros" TargetMode="External"/><Relationship Id="rId12" Type="http://schemas.openxmlformats.org/officeDocument/2006/relationships/image" Target="../media/image36.jpeg"/><Relationship Id="rId2" Type="http://schemas.openxmlformats.org/officeDocument/2006/relationships/image" Target="../media/image7.gif"/><Relationship Id="rId1" Type="http://schemas.openxmlformats.org/officeDocument/2006/relationships/slideLayout" Target="../slideLayouts/slideLayout2.xml"/><Relationship Id="rId6" Type="http://schemas.openxmlformats.org/officeDocument/2006/relationships/image" Target="../media/image31.jpeg"/><Relationship Id="rId11" Type="http://schemas.openxmlformats.org/officeDocument/2006/relationships/image" Target="../media/image35.JPG"/><Relationship Id="rId5" Type="http://schemas.openxmlformats.org/officeDocument/2006/relationships/image" Target="../media/image30.jpeg"/><Relationship Id="rId10" Type="http://schemas.openxmlformats.org/officeDocument/2006/relationships/image" Target="../media/image34.png"/><Relationship Id="rId4" Type="http://schemas.openxmlformats.org/officeDocument/2006/relationships/image" Target="../media/image29.gif"/><Relationship Id="rId9" Type="http://schemas.openxmlformats.org/officeDocument/2006/relationships/image" Target="../media/image33.JP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jpg"/><Relationship Id="rId4" Type="http://schemas.openxmlformats.org/officeDocument/2006/relationships/image" Target="../media/image10.svg"/></Relationships>
</file>

<file path=ppt/slides/_rels/slide3.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image" Target="../media/image14.png"/><Relationship Id="rId7" Type="http://schemas.openxmlformats.org/officeDocument/2006/relationships/image" Target="../media/image17.gif"/><Relationship Id="rId2" Type="http://schemas.openxmlformats.org/officeDocument/2006/relationships/image" Target="../media/image13.png"/><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9.jpeg"/><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0.gif"/><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exto&#10;&#10;Descrição gerada automaticamente com confiança média">
            <a:extLst>
              <a:ext uri="{FF2B5EF4-FFF2-40B4-BE49-F238E27FC236}">
                <a16:creationId xmlns:a16="http://schemas.microsoft.com/office/drawing/2014/main" id="{18E2F041-C2EF-49B0-A300-A7A91C2A390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53" r="-1" b="-1"/>
          <a:stretch/>
        </p:blipFill>
        <p:spPr bwMode="auto">
          <a:xfrm>
            <a:off x="20" y="10"/>
            <a:ext cx="4637226"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B9951BD9-0868-4CDB-ACD6-9C4209B5E4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4637247" y="0"/>
            <a:ext cx="755475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74D54CFB-9CE5-4B96-9BDA-4FCF02937684}"/>
              </a:ext>
            </a:extLst>
          </p:cNvPr>
          <p:cNvSpPr>
            <a:spLocks noGrp="1"/>
          </p:cNvSpPr>
          <p:nvPr>
            <p:ph type="ctrTitle"/>
          </p:nvPr>
        </p:nvSpPr>
        <p:spPr>
          <a:xfrm>
            <a:off x="5277328" y="640081"/>
            <a:ext cx="6914652" cy="3516195"/>
          </a:xfrm>
        </p:spPr>
        <p:txBody>
          <a:bodyPr>
            <a:noAutofit/>
          </a:bodyPr>
          <a:lstStyle/>
          <a:p>
            <a:pPr algn="l"/>
            <a:r>
              <a:rPr lang="pt-BR" b="1" dirty="0">
                <a:solidFill>
                  <a:schemeClr val="bg1"/>
                </a:solidFill>
                <a:latin typeface="Abadi" panose="020B0604020104020204" pitchFamily="34" charset="0"/>
              </a:rPr>
              <a:t>Lição 12: O Tabernáculo e a Carta aos Hebreus</a:t>
            </a:r>
          </a:p>
        </p:txBody>
      </p:sp>
      <p:sp>
        <p:nvSpPr>
          <p:cNvPr id="3" name="Subtítulo 2">
            <a:extLst>
              <a:ext uri="{FF2B5EF4-FFF2-40B4-BE49-F238E27FC236}">
                <a16:creationId xmlns:a16="http://schemas.microsoft.com/office/drawing/2014/main" id="{41970725-E261-43B9-BC56-4BA6ED9FEF70}"/>
              </a:ext>
            </a:extLst>
          </p:cNvPr>
          <p:cNvSpPr>
            <a:spLocks noGrp="1"/>
          </p:cNvSpPr>
          <p:nvPr>
            <p:ph type="subTitle" idx="1"/>
          </p:nvPr>
        </p:nvSpPr>
        <p:spPr>
          <a:xfrm>
            <a:off x="5277327" y="4156277"/>
            <a:ext cx="5793444" cy="1341010"/>
          </a:xfrm>
        </p:spPr>
        <p:txBody>
          <a:bodyPr>
            <a:normAutofit/>
          </a:bodyPr>
          <a:lstStyle/>
          <a:p>
            <a:pPr algn="l"/>
            <a:r>
              <a:rPr lang="pt-BR" sz="3200" dirty="0">
                <a:solidFill>
                  <a:schemeClr val="accent4"/>
                </a:solidFill>
              </a:rPr>
              <a:t>Revista conectar +</a:t>
            </a:r>
          </a:p>
          <a:p>
            <a:pPr algn="l"/>
            <a:r>
              <a:rPr lang="pt-BR" sz="3200" dirty="0">
                <a:solidFill>
                  <a:schemeClr val="accent4"/>
                </a:solidFill>
              </a:rPr>
              <a:t>Editora Betel Dominical</a:t>
            </a:r>
          </a:p>
        </p:txBody>
      </p:sp>
      <p:sp>
        <p:nvSpPr>
          <p:cNvPr id="4" name="Retângulo 3">
            <a:extLst>
              <a:ext uri="{FF2B5EF4-FFF2-40B4-BE49-F238E27FC236}">
                <a16:creationId xmlns:a16="http://schemas.microsoft.com/office/drawing/2014/main" id="{254E4FEA-9E18-4E43-B927-52A31052AB15}"/>
              </a:ext>
            </a:extLst>
          </p:cNvPr>
          <p:cNvSpPr/>
          <p:nvPr/>
        </p:nvSpPr>
        <p:spPr>
          <a:xfrm>
            <a:off x="8414623" y="5786135"/>
            <a:ext cx="3321101" cy="769441"/>
          </a:xfrm>
          <a:prstGeom prst="rect">
            <a:avLst/>
          </a:prstGeom>
          <a:noFill/>
          <a:ln>
            <a:solidFill>
              <a:schemeClr val="bg1"/>
            </a:solidFill>
          </a:ln>
        </p:spPr>
        <p:txBody>
          <a:bodyPr wrap="none" lIns="91440" tIns="45720" rIns="91440" bIns="45720">
            <a:spAutoFit/>
          </a:bodyPr>
          <a:lstStyle/>
          <a:p>
            <a:pPr algn="ctr"/>
            <a:r>
              <a:rPr lang="pt-BR" sz="4400" b="0" cap="none" spc="0" dirty="0">
                <a:ln w="0"/>
                <a:solidFill>
                  <a:schemeClr val="accent1"/>
                </a:solidFill>
                <a:effectLst>
                  <a:outerShdw blurRad="38100" dist="25400" dir="5400000" algn="ctr" rotWithShape="0">
                    <a:srgbClr val="6E747A">
                      <a:alpha val="43000"/>
                    </a:srgbClr>
                  </a:outerShdw>
                </a:effectLst>
              </a:rPr>
              <a:t>Pr. Júlio César</a:t>
            </a:r>
          </a:p>
        </p:txBody>
      </p:sp>
      <p:pic>
        <p:nvPicPr>
          <p:cNvPr id="7" name="Picture 4" descr="Inscrever Se GIFs - Get the best GIF on GIPHY">
            <a:extLst>
              <a:ext uri="{FF2B5EF4-FFF2-40B4-BE49-F238E27FC236}">
                <a16:creationId xmlns:a16="http://schemas.microsoft.com/office/drawing/2014/main" id="{CFE00897-0A18-478D-991E-7204B5C33BB1}"/>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701168" y="5323617"/>
            <a:ext cx="2592225" cy="1456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253767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6" name="Rectangle 7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640080" y="325369"/>
            <a:ext cx="4368602" cy="1956841"/>
          </a:xfrm>
        </p:spPr>
        <p:txBody>
          <a:bodyPr anchor="b">
            <a:normAutofit/>
          </a:bodyPr>
          <a:lstStyle/>
          <a:p>
            <a:r>
              <a:rPr lang="pt-BR" sz="3400"/>
              <a:t>3 - A CARTA AOS HEBREUS E A EXCELÊNCIA DE CRISTO</a:t>
            </a:r>
          </a:p>
        </p:txBody>
      </p:sp>
      <p:sp>
        <p:nvSpPr>
          <p:cNvPr id="7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ço Reservado para Conteúdo 2"/>
          <p:cNvSpPr>
            <a:spLocks noGrp="1"/>
          </p:cNvSpPr>
          <p:nvPr>
            <p:ph idx="1"/>
          </p:nvPr>
        </p:nvSpPr>
        <p:spPr>
          <a:xfrm>
            <a:off x="640080" y="2872899"/>
            <a:ext cx="4243589" cy="3320668"/>
          </a:xfrm>
        </p:spPr>
        <p:txBody>
          <a:bodyPr>
            <a:normAutofit/>
          </a:bodyPr>
          <a:lstStyle/>
          <a:p>
            <a:pPr marL="36900" indent="0">
              <a:buNone/>
            </a:pPr>
            <a:r>
              <a:rPr lang="pt-BR" sz="2200" b="0" i="0">
                <a:effectLst/>
                <a:latin typeface="Nunito Sans"/>
              </a:rPr>
              <a:t>O escritor aos Hebreus, inspirado pelo Espírito Santo, consegue associar as ideias doutrinárias e teológicas do AT e NT, ressaltando a supremacia de Cristo sobre os sacrifícios de animais e sua superioridade ao sumo sacerdote. Jesus é a consumação de todo o Tabernáculo.</a:t>
            </a:r>
            <a:endParaRPr lang="pt-BR" sz="2200"/>
          </a:p>
        </p:txBody>
      </p:sp>
      <p:pic>
        <p:nvPicPr>
          <p:cNvPr id="3074" name="Picture 2" descr="LIÇÃO 01 - A CARTA AOS HEBREUS E A EXCELÊNCIA DE CRISTO">
            <a:extLst>
              <a:ext uri="{FF2B5EF4-FFF2-40B4-BE49-F238E27FC236}">
                <a16:creationId xmlns:a16="http://schemas.microsoft.com/office/drawing/2014/main" id="{51600806-618C-47CC-9E78-D15BD903758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604" r="19440"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060582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6145CC-533A-4079-9B46-708B88708A24}"/>
              </a:ext>
            </a:extLst>
          </p:cNvPr>
          <p:cNvSpPr>
            <a:spLocks noGrp="1"/>
          </p:cNvSpPr>
          <p:nvPr>
            <p:ph type="title"/>
          </p:nvPr>
        </p:nvSpPr>
        <p:spPr>
          <a:xfrm>
            <a:off x="589668" y="346626"/>
            <a:ext cx="10606415" cy="1038373"/>
          </a:xfrm>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r>
              <a:rPr lang="pt-BR" dirty="0">
                <a:solidFill>
                  <a:srgbClr val="FFFFFF"/>
                </a:solidFill>
              </a:rPr>
              <a:t>3 - A CARTA AOS HEBREUS E A EXCELÊNCIA DE CRISTO</a:t>
            </a:r>
          </a:p>
        </p:txBody>
      </p:sp>
      <p:sp>
        <p:nvSpPr>
          <p:cNvPr id="6" name="Espaço Reservado para Texto 5">
            <a:extLst>
              <a:ext uri="{FF2B5EF4-FFF2-40B4-BE49-F238E27FC236}">
                <a16:creationId xmlns:a16="http://schemas.microsoft.com/office/drawing/2014/main" id="{67229C49-5900-43CA-8078-15110F895F7C}"/>
              </a:ext>
            </a:extLst>
          </p:cNvPr>
          <p:cNvSpPr>
            <a:spLocks noGrp="1"/>
          </p:cNvSpPr>
          <p:nvPr>
            <p:ph type="body" idx="1"/>
          </p:nvPr>
        </p:nvSpPr>
        <p:spPr>
          <a:xfrm>
            <a:off x="589669" y="1515998"/>
            <a:ext cx="5215708" cy="823912"/>
          </a:xfrm>
        </p:spPr>
        <p:style>
          <a:lnRef idx="2">
            <a:schemeClr val="dk1">
              <a:shade val="50000"/>
            </a:schemeClr>
          </a:lnRef>
          <a:fillRef idx="1">
            <a:schemeClr val="dk1"/>
          </a:fillRef>
          <a:effectRef idx="0">
            <a:schemeClr val="dk1"/>
          </a:effectRef>
          <a:fontRef idx="minor">
            <a:schemeClr val="lt1"/>
          </a:fontRef>
        </p:style>
        <p:txBody>
          <a:bodyPr>
            <a:normAutofit/>
          </a:bodyPr>
          <a:lstStyle/>
          <a:p>
            <a:r>
              <a:rPr lang="pt-BR" dirty="0"/>
              <a:t>3.1. Sacrifícios de animais e Jesus</a:t>
            </a:r>
          </a:p>
        </p:txBody>
      </p:sp>
      <p:sp>
        <p:nvSpPr>
          <p:cNvPr id="7" name="Espaço Reservado para Conteúdo 6">
            <a:extLst>
              <a:ext uri="{FF2B5EF4-FFF2-40B4-BE49-F238E27FC236}">
                <a16:creationId xmlns:a16="http://schemas.microsoft.com/office/drawing/2014/main" id="{89789D2C-C017-4715-A913-85101CA54341}"/>
              </a:ext>
            </a:extLst>
          </p:cNvPr>
          <p:cNvSpPr>
            <a:spLocks noGrp="1"/>
          </p:cNvSpPr>
          <p:nvPr>
            <p:ph sz="half" idx="2"/>
          </p:nvPr>
        </p:nvSpPr>
        <p:spPr>
          <a:xfrm>
            <a:off x="589669" y="2420631"/>
            <a:ext cx="5215708" cy="4331043"/>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r>
              <a:rPr lang="pt-BR" sz="2200" dirty="0"/>
              <a:t>Durante toda a instituição do Tabernáculo, animais eram oferecidos todos os dias para expiar os enésimos pecados do povo, porém, como bem descreve o texto sagrado, é impossível que sangue de bode e touro tire o pecado (</a:t>
            </a:r>
            <a:r>
              <a:rPr lang="pt-BR" sz="2200" dirty="0" err="1"/>
              <a:t>Hb</a:t>
            </a:r>
            <a:r>
              <a:rPr lang="pt-BR" sz="2200" dirty="0"/>
              <a:t> 10.4). Somente o sangue de Jesus, considerado o Cordeiro de Deus, é que tem poder para perdoar pecados. A remissão de nossos pecados é através do sacrifício do sangue de Jesus. Ele é o sacrifício perfeito que, não somente morreu pelos nossos pecados, mas também ressuscitou para nos dar uma esperança eterna. </a:t>
            </a:r>
          </a:p>
        </p:txBody>
      </p:sp>
      <p:sp>
        <p:nvSpPr>
          <p:cNvPr id="9" name="Espaço Reservado para Conteúdo 8">
            <a:extLst>
              <a:ext uri="{FF2B5EF4-FFF2-40B4-BE49-F238E27FC236}">
                <a16:creationId xmlns:a16="http://schemas.microsoft.com/office/drawing/2014/main" id="{BDB954A0-5BFE-431B-8461-C1A7DD9D8401}"/>
              </a:ext>
            </a:extLst>
          </p:cNvPr>
          <p:cNvSpPr>
            <a:spLocks noGrp="1"/>
          </p:cNvSpPr>
          <p:nvPr>
            <p:ph sz="quarter" idx="4"/>
          </p:nvPr>
        </p:nvSpPr>
        <p:spPr>
          <a:xfrm>
            <a:off x="6095999" y="2339910"/>
            <a:ext cx="5812465" cy="4411764"/>
          </a:xfrm>
          <a:ln/>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a:buFont typeface="Wingdings" panose="05000000000000000000" pitchFamily="2" charset="2"/>
              <a:buChar char="q"/>
            </a:pPr>
            <a:r>
              <a:rPr lang="pt-BR" sz="2300" dirty="0"/>
              <a:t> </a:t>
            </a:r>
            <a:r>
              <a:rPr lang="pt-BR" sz="2200" dirty="0"/>
              <a:t>Quando o escritor aos Hebreus fala de Jesus como Sumo Sacerdote, não fala de Sua ancestralidade </a:t>
            </a:r>
            <a:r>
              <a:rPr lang="pt-BR" sz="2200" dirty="0" err="1"/>
              <a:t>aarônica</a:t>
            </a:r>
            <a:r>
              <a:rPr lang="pt-BR" sz="2200" dirty="0"/>
              <a:t>, pois Jesus era da tribo de Judá. </a:t>
            </a:r>
            <a:r>
              <a:rPr lang="pt-BR" sz="2200" dirty="0">
                <a:solidFill>
                  <a:srgbClr val="FFFF00"/>
                </a:solidFill>
              </a:rPr>
              <a:t>Como Jesus poderia ser Sumo Sacerdote? </a:t>
            </a:r>
            <a:r>
              <a:rPr lang="pt-BR" sz="2200" dirty="0"/>
              <a:t>Jesus é o Sumo Sacerdote eterno segundo a ordem de </a:t>
            </a:r>
            <a:r>
              <a:rPr lang="pt-BR" sz="2200" dirty="0">
                <a:solidFill>
                  <a:srgbClr val="FFFF00"/>
                </a:solidFill>
              </a:rPr>
              <a:t>Melquisedeque </a:t>
            </a:r>
            <a:r>
              <a:rPr lang="pt-BR" sz="2200" dirty="0"/>
              <a:t>(</a:t>
            </a:r>
            <a:r>
              <a:rPr lang="pt-BR" sz="2200" dirty="0" err="1"/>
              <a:t>Hb</a:t>
            </a:r>
            <a:r>
              <a:rPr lang="pt-BR" sz="2200" dirty="0"/>
              <a:t> 7.17,21). Jesus tem um sacerdócio eterno e pode, perfeitamente, interceder pelos homens. A certeza que temos é de alguém que, como nós, em tudo foi tentado, porém não pecou. Isto o qualifica a se compadecer de nossas fraquezas. João foi feliz ao dizer que temos um advogado (1Jo 2.1), alguém que nos representa diante de uma instância superior. (</a:t>
            </a:r>
            <a:r>
              <a:rPr lang="pt-BR" sz="2200" dirty="0" err="1"/>
              <a:t>Rm</a:t>
            </a:r>
            <a:r>
              <a:rPr lang="pt-BR" sz="2200" dirty="0"/>
              <a:t> 8:37).</a:t>
            </a:r>
          </a:p>
        </p:txBody>
      </p:sp>
      <p:sp>
        <p:nvSpPr>
          <p:cNvPr id="17" name="Espaço Reservado para Texto 5">
            <a:extLst>
              <a:ext uri="{FF2B5EF4-FFF2-40B4-BE49-F238E27FC236}">
                <a16:creationId xmlns:a16="http://schemas.microsoft.com/office/drawing/2014/main" id="{E74CD78C-4215-4753-A19C-9F547C439191}"/>
              </a:ext>
            </a:extLst>
          </p:cNvPr>
          <p:cNvSpPr txBox="1">
            <a:spLocks/>
          </p:cNvSpPr>
          <p:nvPr/>
        </p:nvSpPr>
        <p:spPr>
          <a:xfrm>
            <a:off x="6096000" y="1515998"/>
            <a:ext cx="5812464" cy="823912"/>
          </a:xfrm>
          <a:prstGeom prst="rect">
            <a:avLst/>
          </a:prstGeom>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lt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lt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lt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lt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lt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lt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lt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lt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lt1"/>
                </a:solidFill>
                <a:latin typeface="+mn-lt"/>
                <a:ea typeface="+mn-ea"/>
                <a:cs typeface="+mn-cs"/>
              </a:defRPr>
            </a:lvl9pPr>
          </a:lstStyle>
          <a:p>
            <a:r>
              <a:rPr lang="pt-BR" dirty="0"/>
              <a:t>3.2. Sumo Sacerdote eterno</a:t>
            </a:r>
          </a:p>
        </p:txBody>
      </p:sp>
    </p:spTree>
    <p:extLst>
      <p:ext uri="{BB962C8B-B14F-4D97-AF65-F5344CB8AC3E}">
        <p14:creationId xmlns:p14="http://schemas.microsoft.com/office/powerpoint/2010/main" val="350505053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fade">
                                      <p:cBhvr>
                                        <p:cTn id="23" dur="1000"/>
                                        <p:tgtEl>
                                          <p:spTgt spid="9">
                                            <p:bg/>
                                          </p:spTgt>
                                        </p:tgtEl>
                                      </p:cBhvr>
                                    </p:animEffect>
                                    <p:anim calcmode="lin" valueType="num">
                                      <p:cBhvr>
                                        <p:cTn id="24" dur="1000" fill="hold"/>
                                        <p:tgtEl>
                                          <p:spTgt spid="9">
                                            <p:bg/>
                                          </p:spTgt>
                                        </p:tgtEl>
                                        <p:attrNameLst>
                                          <p:attrName>ppt_x</p:attrName>
                                        </p:attrNameLst>
                                      </p:cBhvr>
                                      <p:tavLst>
                                        <p:tav tm="0">
                                          <p:val>
                                            <p:strVal val="#ppt_x"/>
                                          </p:val>
                                        </p:tav>
                                        <p:tav tm="100000">
                                          <p:val>
                                            <p:strVal val="#ppt_x"/>
                                          </p:val>
                                        </p:tav>
                                      </p:tavLst>
                                    </p:anim>
                                    <p:anim calcmode="lin" valueType="num">
                                      <p:cBhvr>
                                        <p:cTn id="25" dur="1000" fill="hold"/>
                                        <p:tgtEl>
                                          <p:spTgt spid="9">
                                            <p:bg/>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fade">
                                      <p:cBhvr>
                                        <p:cTn id="30" dur="1000"/>
                                        <p:tgtEl>
                                          <p:spTgt spid="9">
                                            <p:txEl>
                                              <p:pRg st="0" end="0"/>
                                            </p:txEl>
                                          </p:spTgt>
                                        </p:tgtEl>
                                      </p:cBhvr>
                                    </p:animEffect>
                                    <p:anim calcmode="lin" valueType="num">
                                      <p:cBhvr>
                                        <p:cTn id="31"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9" grpId="0" build="p" animBg="1"/>
      <p:bldP spid="1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A8D3CCF4-F703-4B2C-BDF8-9C87086C6BD9}"/>
              </a:ext>
            </a:extLst>
          </p:cNvPr>
          <p:cNvSpPr>
            <a:spLocks noGrp="1"/>
          </p:cNvSpPr>
          <p:nvPr>
            <p:ph type="title"/>
          </p:nvPr>
        </p:nvSpPr>
        <p:spPr>
          <a:xfrm>
            <a:off x="4965430" y="629268"/>
            <a:ext cx="6586491" cy="1286160"/>
          </a:xfrm>
        </p:spPr>
        <p:txBody>
          <a:bodyPr anchor="b">
            <a:normAutofit/>
          </a:bodyPr>
          <a:lstStyle/>
          <a:p>
            <a:r>
              <a:rPr lang="pt-BR" sz="3400" b="1">
                <a:latin typeface="Georgia" panose="02040502050405020303" pitchFamily="18" charset="0"/>
              </a:rPr>
              <a:t>Subsídio Bíblico e Histórico</a:t>
            </a:r>
            <a:br>
              <a:rPr lang="pt-BR" sz="3400">
                <a:latin typeface="Georgia" panose="02040502050405020303" pitchFamily="18" charset="0"/>
              </a:rPr>
            </a:br>
            <a:endParaRPr lang="pt-BR" sz="3400"/>
          </a:p>
        </p:txBody>
      </p:sp>
      <p:sp>
        <p:nvSpPr>
          <p:cNvPr id="8" name="Espaço Reservado para Conteúdo 7">
            <a:extLst>
              <a:ext uri="{FF2B5EF4-FFF2-40B4-BE49-F238E27FC236}">
                <a16:creationId xmlns:a16="http://schemas.microsoft.com/office/drawing/2014/main" id="{E98D2E00-5682-4E81-89DD-D77453584857}"/>
              </a:ext>
            </a:extLst>
          </p:cNvPr>
          <p:cNvSpPr>
            <a:spLocks noGrp="1"/>
          </p:cNvSpPr>
          <p:nvPr>
            <p:ph idx="1"/>
          </p:nvPr>
        </p:nvSpPr>
        <p:spPr>
          <a:xfrm>
            <a:off x="4965431" y="2222340"/>
            <a:ext cx="6586489" cy="4421528"/>
          </a:xfrm>
        </p:spPr>
        <p:txBody>
          <a:bodyPr>
            <a:normAutofit lnSpcReduction="10000"/>
          </a:bodyPr>
          <a:lstStyle/>
          <a:p>
            <a:r>
              <a:rPr lang="pt-BR" sz="1600" dirty="0"/>
              <a:t>Subsídio Bíblico e Histórico</a:t>
            </a:r>
          </a:p>
          <a:p>
            <a:r>
              <a:rPr lang="pt-BR" sz="1600" dirty="0"/>
              <a:t>Para entender Jesus como Sacerdote segundo a ordem de Melquisedeque, precisamos ver sobre a Sua origem. Para João "no princípio era o Verbo, e o Verbo estava com Deus, e o Verbo era Deus", A primeira verdade é estabelecida na frase "no princípio era o Verbo" é a </a:t>
            </a:r>
            <a:r>
              <a:rPr lang="pt-BR" sz="1600" dirty="0" err="1"/>
              <a:t>autoexistência</a:t>
            </a:r>
            <a:r>
              <a:rPr lang="pt-BR" sz="1600" dirty="0"/>
              <a:t> de Jesus: "No princípio, criou Deus os céus e a terra", </a:t>
            </a:r>
            <a:r>
              <a:rPr lang="pt-BR" sz="1600" dirty="0" err="1"/>
              <a:t>Gn</a:t>
            </a:r>
            <a:r>
              <a:rPr lang="pt-BR" sz="1600" dirty="0"/>
              <a:t> 1.1. Jesus, assim como Deus, nunca dependeu de fatores externos pra que pudesse existir, nunca houve um momento da História em que Jesus não tivesse presente. O profeta Isaías (9.6), já havia dito que Jesus é o Pai da eternidade, ou seja; a eternidade existe por causa </a:t>
            </a:r>
            <a:r>
              <a:rPr lang="pt-BR" sz="1600" dirty="0" err="1"/>
              <a:t>dEle.</a:t>
            </a:r>
            <a:r>
              <a:rPr lang="pt-BR" sz="1600" dirty="0"/>
              <a:t> No NT, o escritor aos Hebreus (13.8), disse que Jesus é o mesmo ontem, hoje e eternamente. </a:t>
            </a:r>
          </a:p>
          <a:p>
            <a:r>
              <a:rPr lang="pt-BR" sz="1600" dirty="0"/>
              <a:t>A segunda grande verdade é a coexistência, ou seja; o "Verbo estava com Deus". Pelas Escrituras, sabemos que Jesus era e é parte integrante da Trindade, fazendo parte da criação do mundo, conforme o relato de João dizendo que "todas as coisas foram feitas pelos Verbo". Percebemos também Jesus presente na criação do homem, na passagem de Gênesis 1.26: "Façamos o homem a nossa imagem, conforme a nossa semelhança". Em Colossenses 1.16, Paulo diz que, em Cristo, foram criadas todas as coisas no céu e na terra, visíveis e invisíveis.</a:t>
            </a:r>
          </a:p>
          <a:p>
            <a:r>
              <a:rPr lang="pt-BR" sz="1600" dirty="0"/>
              <a:t>(Texto Extraído do Livro Mistério do Evangelho - Pr. César Roza)</a:t>
            </a:r>
          </a:p>
        </p:txBody>
      </p:sp>
      <p:cxnSp>
        <p:nvCxnSpPr>
          <p:cNvPr id="71" name="Straight Connector 7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A77B4D"/>
            </a:solidFill>
          </a:ln>
        </p:spPr>
        <p:style>
          <a:lnRef idx="1">
            <a:schemeClr val="accent1"/>
          </a:lnRef>
          <a:fillRef idx="0">
            <a:schemeClr val="accent1"/>
          </a:fillRef>
          <a:effectRef idx="0">
            <a:schemeClr val="accent1"/>
          </a:effectRef>
          <a:fontRef idx="minor">
            <a:schemeClr val="tx1"/>
          </a:fontRef>
        </p:style>
      </p:cxnSp>
      <p:pic>
        <p:nvPicPr>
          <p:cNvPr id="4098" name="Picture 2" descr="Quem foi Melquisedeque?">
            <a:extLst>
              <a:ext uri="{FF2B5EF4-FFF2-40B4-BE49-F238E27FC236}">
                <a16:creationId xmlns:a16="http://schemas.microsoft.com/office/drawing/2014/main" id="{C70893DE-A7DB-4039-AA37-2973A10CDEA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455" r="12740"/>
          <a:stretch/>
        </p:blipFill>
        <p:spPr bwMode="auto">
          <a:xfrm>
            <a:off x="118690" y="1477270"/>
            <a:ext cx="4846740" cy="4457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066900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extShape 1"/>
          <p:cNvSpPr txBox="1"/>
          <p:nvPr/>
        </p:nvSpPr>
        <p:spPr>
          <a:xfrm>
            <a:off x="456821" y="531525"/>
            <a:ext cx="3677264" cy="160934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600" b="0" strike="noStrike" cap="all" spc="-1" dirty="0" err="1">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rPr>
              <a:t>Conclusão</a:t>
            </a:r>
            <a:r>
              <a:rPr lang="en-US" sz="3600" b="0" strike="noStrike" cap="all" spc="-1" dirty="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rPr>
              <a:t>	</a:t>
            </a:r>
          </a:p>
        </p:txBody>
      </p:sp>
      <p:pic>
        <p:nvPicPr>
          <p:cNvPr id="3" name="Imagem 2" descr="Interface gráfica do usuário, Aplicativo&#10;&#10;Descrição gerada automaticamente">
            <a:extLst>
              <a:ext uri="{FF2B5EF4-FFF2-40B4-BE49-F238E27FC236}">
                <a16:creationId xmlns:a16="http://schemas.microsoft.com/office/drawing/2014/main" id="{282A1EF6-0D92-4665-BE48-AE8A679A0C66}"/>
              </a:ext>
            </a:extLst>
          </p:cNvPr>
          <p:cNvPicPr>
            <a:picLocks noChangeAspect="1"/>
          </p:cNvPicPr>
          <p:nvPr/>
        </p:nvPicPr>
        <p:blipFill rotWithShape="1">
          <a:blip r:embed="rId3">
            <a:extLst>
              <a:ext uri="{28A0092B-C50C-407E-A947-70E740481C1C}">
                <a14:useLocalDpi xmlns:a14="http://schemas.microsoft.com/office/drawing/2010/main" val="0"/>
              </a:ext>
            </a:extLst>
          </a:blip>
          <a:srcRect l="1103"/>
          <a:stretch/>
        </p:blipFill>
        <p:spPr>
          <a:xfrm>
            <a:off x="4645784" y="0"/>
            <a:ext cx="7546216" cy="6857990"/>
          </a:xfrm>
          <a:prstGeom prst="rect">
            <a:avLst/>
          </a:prstGeom>
        </p:spPr>
      </p:pic>
      <p:sp>
        <p:nvSpPr>
          <p:cNvPr id="151" name="TextShape 2"/>
          <p:cNvSpPr txBox="1"/>
          <p:nvPr/>
        </p:nvSpPr>
        <p:spPr>
          <a:xfrm>
            <a:off x="456821" y="2365702"/>
            <a:ext cx="3677263" cy="4092579"/>
          </a:xfrm>
          <a:prstGeom prst="rect">
            <a:avLst/>
          </a:prstGeom>
        </p:spPr>
        <p:txBody>
          <a:bodyPr vert="horz" lIns="91440" tIns="45720" rIns="91440" bIns="45720" rtlCol="0">
            <a:normAutofit fontScale="92500" lnSpcReduction="20000"/>
          </a:bodyPr>
          <a:lstStyle/>
          <a:p>
            <a:pPr algn="just"/>
            <a:r>
              <a:rPr lang="pt-BR" sz="3600" b="0" i="0" dirty="0">
                <a:solidFill>
                  <a:srgbClr val="000000"/>
                </a:solidFill>
                <a:effectLst/>
                <a:latin typeface="Open Sans" panose="020B0606030504020204" pitchFamily="34" charset="0"/>
              </a:rPr>
              <a:t>O AT veio apenas preparar os homens para algo maior da parte de Deus a revelação de Jesus Cristo.</a:t>
            </a:r>
          </a:p>
          <a:p>
            <a:pPr algn="just"/>
            <a:br>
              <a:rPr lang="pt-BR" sz="3600" b="0" i="0" dirty="0">
                <a:solidFill>
                  <a:srgbClr val="000000"/>
                </a:solidFill>
                <a:effectLst/>
                <a:latin typeface="Open Sans" panose="020B0606030504020204" pitchFamily="34" charset="0"/>
              </a:rPr>
            </a:br>
            <a:endParaRPr lang="pt-BR" sz="3600" b="0" i="0" dirty="0">
              <a:solidFill>
                <a:srgbClr val="000000"/>
              </a:solidFill>
              <a:effectLst/>
              <a:latin typeface="Open Sans" panose="020B0606030504020204" pitchFamily="34" charset="0"/>
            </a:endParaRPr>
          </a:p>
        </p:txBody>
      </p:sp>
      <p:sp>
        <p:nvSpPr>
          <p:cNvPr id="6" name="CaixaDeTexto 5">
            <a:extLst>
              <a:ext uri="{FF2B5EF4-FFF2-40B4-BE49-F238E27FC236}">
                <a16:creationId xmlns:a16="http://schemas.microsoft.com/office/drawing/2014/main" id="{D0F1A5B1-67D2-419E-9BDE-263D70FF04B2}"/>
              </a:ext>
            </a:extLst>
          </p:cNvPr>
          <p:cNvSpPr txBox="1"/>
          <p:nvPr/>
        </p:nvSpPr>
        <p:spPr>
          <a:xfrm>
            <a:off x="96370" y="6142215"/>
            <a:ext cx="4964728" cy="646331"/>
          </a:xfrm>
          <a:prstGeom prst="rect">
            <a:avLst/>
          </a:prstGeom>
          <a:noFill/>
        </p:spPr>
        <p:txBody>
          <a:bodyPr wrap="square">
            <a:spAutoFit/>
          </a:bodyPr>
          <a:lstStyle/>
          <a:p>
            <a:r>
              <a:rPr lang="pt-BR" dirty="0"/>
              <a:t>Fonte: Revista Betel Conectar+, Lição 11, 3° Tri, 2021. </a:t>
            </a: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Inscrever Se GIFs - Get the best GIF on GIPHY">
            <a:extLst>
              <a:ext uri="{FF2B5EF4-FFF2-40B4-BE49-F238E27FC236}">
                <a16:creationId xmlns:a16="http://schemas.microsoft.com/office/drawing/2014/main" id="{E04064F2-A5F6-440B-B641-A2A133F5743E}"/>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547637" y="868096"/>
            <a:ext cx="33909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m 5" descr="Forma&#10;&#10;Descrição gerada automaticamente com confiança baixa">
            <a:extLst>
              <a:ext uri="{FF2B5EF4-FFF2-40B4-BE49-F238E27FC236}">
                <a16:creationId xmlns:a16="http://schemas.microsoft.com/office/drawing/2014/main" id="{AE253FD1-C0CE-4E0E-88FD-AA090F4A86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355" y="5037403"/>
            <a:ext cx="1940675" cy="1905001"/>
          </a:xfrm>
          <a:prstGeom prst="rect">
            <a:avLst/>
          </a:prstGeom>
        </p:spPr>
      </p:pic>
      <p:sp>
        <p:nvSpPr>
          <p:cNvPr id="8" name="CaixaDeTexto 7">
            <a:extLst>
              <a:ext uri="{FF2B5EF4-FFF2-40B4-BE49-F238E27FC236}">
                <a16:creationId xmlns:a16="http://schemas.microsoft.com/office/drawing/2014/main" id="{3CEF2C47-6523-415F-BBD3-862C64C97ADE}"/>
              </a:ext>
            </a:extLst>
          </p:cNvPr>
          <p:cNvSpPr txBox="1"/>
          <p:nvPr/>
        </p:nvSpPr>
        <p:spPr>
          <a:xfrm>
            <a:off x="49975" y="219107"/>
            <a:ext cx="41148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3200" dirty="0"/>
              <a:t>COMO AJUDAR?</a:t>
            </a:r>
          </a:p>
        </p:txBody>
      </p:sp>
      <p:pic>
        <p:nvPicPr>
          <p:cNvPr id="9" name="Imagem 8" descr="Desenho de rosto de pessoa&#10;&#10;Descrição gerada automaticamente com confiança baixa">
            <a:extLst>
              <a:ext uri="{FF2B5EF4-FFF2-40B4-BE49-F238E27FC236}">
                <a16:creationId xmlns:a16="http://schemas.microsoft.com/office/drawing/2014/main" id="{E33C4E3B-B16A-4F99-91E6-A345115CBD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1178" y="487270"/>
            <a:ext cx="1809750" cy="1143000"/>
          </a:xfrm>
          <a:prstGeom prst="rect">
            <a:avLst/>
          </a:prstGeom>
        </p:spPr>
      </p:pic>
      <p:pic>
        <p:nvPicPr>
          <p:cNvPr id="3" name="Imagem 2" descr="Interface gráfica do usuário, Aplicativo&#10;&#10;Descrição gerada automaticamente">
            <a:extLst>
              <a:ext uri="{FF2B5EF4-FFF2-40B4-BE49-F238E27FC236}">
                <a16:creationId xmlns:a16="http://schemas.microsoft.com/office/drawing/2014/main" id="{235A01E0-DFCD-403A-B465-BFD17622C3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1506" y="1115534"/>
            <a:ext cx="2449781" cy="4307305"/>
          </a:xfrm>
          <a:prstGeom prst="rect">
            <a:avLst/>
          </a:prstGeom>
          <a:ln>
            <a:noFill/>
          </a:ln>
          <a:effectLst>
            <a:outerShdw blurRad="292100" dist="139700" dir="2700000" algn="tl" rotWithShape="0">
              <a:srgbClr val="333333">
                <a:alpha val="65000"/>
              </a:srgbClr>
            </a:outerShdw>
          </a:effectLst>
        </p:spPr>
      </p:pic>
      <p:grpSp>
        <p:nvGrpSpPr>
          <p:cNvPr id="11" name="Agrupar 10">
            <a:extLst>
              <a:ext uri="{FF2B5EF4-FFF2-40B4-BE49-F238E27FC236}">
                <a16:creationId xmlns:a16="http://schemas.microsoft.com/office/drawing/2014/main" id="{1584D127-F47D-483C-B584-7F425CE221F3}"/>
              </a:ext>
            </a:extLst>
          </p:cNvPr>
          <p:cNvGrpSpPr/>
          <p:nvPr/>
        </p:nvGrpSpPr>
        <p:grpSpPr>
          <a:xfrm>
            <a:off x="3165147" y="2773096"/>
            <a:ext cx="2625751" cy="3762887"/>
            <a:chOff x="7663544" y="780037"/>
            <a:chExt cx="3832268" cy="4215517"/>
          </a:xfrm>
        </p:grpSpPr>
        <p:pic>
          <p:nvPicPr>
            <p:cNvPr id="12" name="Imagem 11" descr="Tela de celular com texto preto sobre fundo azul&#10;&#10;Descrição gerada automaticamente">
              <a:extLst>
                <a:ext uri="{FF2B5EF4-FFF2-40B4-BE49-F238E27FC236}">
                  <a16:creationId xmlns:a16="http://schemas.microsoft.com/office/drawing/2014/main" id="{A7B243FA-C9F6-4AEA-8648-A2867874B3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63544" y="780037"/>
              <a:ext cx="3832268" cy="3832268"/>
            </a:xfrm>
            <a:prstGeom prst="rect">
              <a:avLst/>
            </a:prstGeom>
            <a:ln>
              <a:noFill/>
            </a:ln>
            <a:effectLst>
              <a:outerShdw blurRad="292100" dist="139700" dir="2700000" algn="tl" rotWithShape="0">
                <a:srgbClr val="333333">
                  <a:alpha val="65000"/>
                </a:srgbClr>
              </a:outerShdw>
            </a:effectLst>
          </p:spPr>
        </p:pic>
        <p:sp>
          <p:nvSpPr>
            <p:cNvPr id="13" name="CaixaDeTexto 12">
              <a:extLst>
                <a:ext uri="{FF2B5EF4-FFF2-40B4-BE49-F238E27FC236}">
                  <a16:creationId xmlns:a16="http://schemas.microsoft.com/office/drawing/2014/main" id="{430C9AC5-ACEB-44F2-8C2F-C910CE6FC4EA}"/>
                </a:ext>
              </a:extLst>
            </p:cNvPr>
            <p:cNvSpPr txBox="1"/>
            <p:nvPr/>
          </p:nvSpPr>
          <p:spPr>
            <a:xfrm>
              <a:off x="7663544" y="4626222"/>
              <a:ext cx="3832268" cy="369332"/>
            </a:xfrm>
            <a:prstGeom prst="rect">
              <a:avLst/>
            </a:prstGeom>
            <a:noFill/>
          </p:spPr>
          <p:txBody>
            <a:bodyPr wrap="square">
              <a:spAutoFit/>
            </a:bodyPr>
            <a:lstStyle/>
            <a:p>
              <a:r>
                <a:rPr lang="pt-BR" dirty="0">
                  <a:hlinkClick r:id="rId7"/>
                </a:rPr>
                <a:t>https://t.me/juliocesarmedeiros</a:t>
              </a:r>
              <a:r>
                <a:rPr lang="pt-BR" dirty="0"/>
                <a:t> </a:t>
              </a:r>
            </a:p>
          </p:txBody>
        </p:sp>
      </p:grpSp>
      <p:pic>
        <p:nvPicPr>
          <p:cNvPr id="16" name="Picture 2">
            <a:extLst>
              <a:ext uri="{FF2B5EF4-FFF2-40B4-BE49-F238E27FC236}">
                <a16:creationId xmlns:a16="http://schemas.microsoft.com/office/drawing/2014/main" id="{42C81C0A-FECB-470C-8849-37E4502BF10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398336" y="4197948"/>
            <a:ext cx="2449781" cy="2449781"/>
          </a:xfrm>
          <a:prstGeom prst="rect">
            <a:avLst/>
          </a:prstGeom>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pic>
      <p:pic>
        <p:nvPicPr>
          <p:cNvPr id="18" name="Espaço Reservado para Conteúdo 17" descr="Tela de celular com texto preto sobre fundo branco&#10;&#10;Descrição gerada automaticamente com confiança baixa">
            <a:extLst>
              <a:ext uri="{FF2B5EF4-FFF2-40B4-BE49-F238E27FC236}">
                <a16:creationId xmlns:a16="http://schemas.microsoft.com/office/drawing/2014/main" id="{FD699E89-FDD9-4AC3-BB7B-508E2434BA54}"/>
              </a:ext>
            </a:extLst>
          </p:cNvPr>
          <p:cNvPicPr>
            <a:picLocks noGrp="1" noChangeAspect="1"/>
          </p:cNvPicPr>
          <p:nvPr>
            <p:ph idx="1"/>
          </p:nvPr>
        </p:nvPicPr>
        <p:blipFill>
          <a:blip r:embed="rId9">
            <a:extLst>
              <a:ext uri="{28A0092B-C50C-407E-A947-70E740481C1C}">
                <a14:useLocalDpi xmlns:a14="http://schemas.microsoft.com/office/drawing/2010/main" val="0"/>
              </a:ext>
            </a:extLst>
          </a:blip>
          <a:stretch>
            <a:fillRect/>
          </a:stretch>
        </p:blipFill>
        <p:spPr>
          <a:xfrm rot="1168043">
            <a:off x="6430058" y="142708"/>
            <a:ext cx="2132124" cy="3073332"/>
          </a:xfrm>
        </p:spPr>
      </p:pic>
      <p:pic>
        <p:nvPicPr>
          <p:cNvPr id="20" name="Imagem 19" descr="Tela de celular com publicação numa rede social&#10;&#10;Descrição gerada automaticamente com confiança média">
            <a:extLst>
              <a:ext uri="{FF2B5EF4-FFF2-40B4-BE49-F238E27FC236}">
                <a16:creationId xmlns:a16="http://schemas.microsoft.com/office/drawing/2014/main" id="{9593EA1D-DF8F-4632-ABD1-F3605EB8B1A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305248">
            <a:off x="9959665" y="875936"/>
            <a:ext cx="1735600" cy="2703908"/>
          </a:xfrm>
          <a:prstGeom prst="rect">
            <a:avLst/>
          </a:prstGeom>
        </p:spPr>
      </p:pic>
      <p:pic>
        <p:nvPicPr>
          <p:cNvPr id="10" name="Imagem 9" descr="Uma imagem contendo mulher, jogador, bola, balançando&#10;&#10;Descrição gerada automaticamente">
            <a:extLst>
              <a:ext uri="{FF2B5EF4-FFF2-40B4-BE49-F238E27FC236}">
                <a16:creationId xmlns:a16="http://schemas.microsoft.com/office/drawing/2014/main" id="{1BB17BAF-CF12-4993-83D9-2FDE996AE7A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266421">
            <a:off x="8395021" y="563256"/>
            <a:ext cx="1591743" cy="2573566"/>
          </a:xfrm>
          <a:prstGeom prst="rect">
            <a:avLst/>
          </a:prstGeom>
          <a:ln>
            <a:noFill/>
          </a:ln>
          <a:effectLst>
            <a:outerShdw blurRad="292100" dist="139700" dir="2700000" algn="tl" rotWithShape="0">
              <a:srgbClr val="333333">
                <a:alpha val="65000"/>
              </a:srgbClr>
            </a:outerShdw>
          </a:effectLst>
        </p:spPr>
      </p:pic>
      <p:pic>
        <p:nvPicPr>
          <p:cNvPr id="22" name="Imagem 21" descr="Diagrama&#10;&#10;Descrição gerada automaticamente">
            <a:extLst>
              <a:ext uri="{FF2B5EF4-FFF2-40B4-BE49-F238E27FC236}">
                <a16:creationId xmlns:a16="http://schemas.microsoft.com/office/drawing/2014/main" id="{C08B56FE-A9E6-4563-BFBC-C187A8AB320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01104" y="4197948"/>
            <a:ext cx="2506426" cy="250642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8648043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Uma imagem contendo pessoa, mulher, segurando, frente&#10;&#10;Descrição gerada automaticamente">
            <a:extLst>
              <a:ext uri="{FF2B5EF4-FFF2-40B4-BE49-F238E27FC236}">
                <a16:creationId xmlns:a16="http://schemas.microsoft.com/office/drawing/2014/main" id="{7195910B-10B0-46EC-87BF-E2C1FDFDA4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5176" y="290910"/>
            <a:ext cx="5266349" cy="394976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CaixaDeTexto 7">
            <a:extLst>
              <a:ext uri="{FF2B5EF4-FFF2-40B4-BE49-F238E27FC236}">
                <a16:creationId xmlns:a16="http://schemas.microsoft.com/office/drawing/2014/main" id="{506C6A0B-6E45-488A-A1C5-5659EA8E23DE}"/>
              </a:ext>
            </a:extLst>
          </p:cNvPr>
          <p:cNvSpPr txBox="1"/>
          <p:nvPr/>
        </p:nvSpPr>
        <p:spPr>
          <a:xfrm>
            <a:off x="385176" y="4392974"/>
            <a:ext cx="2479728" cy="369332"/>
          </a:xfrm>
          <a:prstGeom prst="rect">
            <a:avLst/>
          </a:prstGeom>
          <a:noFill/>
        </p:spPr>
        <p:txBody>
          <a:bodyPr wrap="square" rtlCol="0">
            <a:spAutoFit/>
          </a:bodyPr>
          <a:lstStyle/>
          <a:p>
            <a:r>
              <a:rPr lang="pt-BR" dirty="0"/>
              <a:t>Pr. Júlio César Medeiros</a:t>
            </a:r>
          </a:p>
        </p:txBody>
      </p:sp>
      <p:pic>
        <p:nvPicPr>
          <p:cNvPr id="10" name="Gráfico 9" descr="Bolas de Harvey 100% com preenchimento sólido">
            <a:extLst>
              <a:ext uri="{FF2B5EF4-FFF2-40B4-BE49-F238E27FC236}">
                <a16:creationId xmlns:a16="http://schemas.microsoft.com/office/drawing/2014/main" id="{97E0EC46-731B-47A5-A9E3-A3868A3A8F4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89717" y="5670046"/>
            <a:ext cx="914400" cy="914400"/>
          </a:xfrm>
          <a:prstGeom prst="rect">
            <a:avLst/>
          </a:prstGeom>
        </p:spPr>
      </p:pic>
      <p:pic>
        <p:nvPicPr>
          <p:cNvPr id="18" name="Gráfico 17" descr="Bolas de Harvey 100% com preenchimento sólido">
            <a:extLst>
              <a:ext uri="{FF2B5EF4-FFF2-40B4-BE49-F238E27FC236}">
                <a16:creationId xmlns:a16="http://schemas.microsoft.com/office/drawing/2014/main" id="{B816CE7D-B5E6-4048-BDFC-8A8C1ECBB6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14742" y="5670046"/>
            <a:ext cx="914400" cy="914400"/>
          </a:xfrm>
          <a:prstGeom prst="rect">
            <a:avLst/>
          </a:prstGeom>
        </p:spPr>
      </p:pic>
      <p:pic>
        <p:nvPicPr>
          <p:cNvPr id="20" name="Gráfico 19" descr="Bolas de Harvey 100% com preenchimento sólido">
            <a:extLst>
              <a:ext uri="{FF2B5EF4-FFF2-40B4-BE49-F238E27FC236}">
                <a16:creationId xmlns:a16="http://schemas.microsoft.com/office/drawing/2014/main" id="{5DB010EE-43C8-4970-841A-5A5A30E536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280630" y="5670046"/>
            <a:ext cx="914400" cy="914400"/>
          </a:xfrm>
          <a:prstGeom prst="rect">
            <a:avLst/>
          </a:prstGeom>
        </p:spPr>
      </p:pic>
      <p:pic>
        <p:nvPicPr>
          <p:cNvPr id="3" name="Imagem 2" descr="Diagrama&#10;&#10;Descrição gerada automaticamente">
            <a:extLst>
              <a:ext uri="{FF2B5EF4-FFF2-40B4-BE49-F238E27FC236}">
                <a16:creationId xmlns:a16="http://schemas.microsoft.com/office/drawing/2014/main" id="{DF3AD6A9-C63D-4E33-BD28-19B975D0CB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7688" y="290910"/>
            <a:ext cx="5379136" cy="537913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Imagem 5" descr="Homem tirando foto de si mesmo em frente ao computador&#10;&#10;Descrição gerada automaticamente">
            <a:extLst>
              <a:ext uri="{FF2B5EF4-FFF2-40B4-BE49-F238E27FC236}">
                <a16:creationId xmlns:a16="http://schemas.microsoft.com/office/drawing/2014/main" id="{BC6470E6-325C-48E1-AA9C-70E4D35156F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47570" y="4563579"/>
            <a:ext cx="3560406" cy="200351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97880302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ixaDeTexto 5"/>
          <p:cNvSpPr txBox="1"/>
          <p:nvPr/>
        </p:nvSpPr>
        <p:spPr>
          <a:xfrm>
            <a:off x="8302423" y="2576113"/>
            <a:ext cx="3522118" cy="369332"/>
          </a:xfrm>
          <a:prstGeom prst="rect">
            <a:avLst/>
          </a:prstGeom>
          <a:noFill/>
        </p:spPr>
        <p:txBody>
          <a:bodyPr wrap="none" rtlCol="0">
            <a:spAutoFit/>
          </a:bodyPr>
          <a:lstStyle/>
          <a:p>
            <a:pPr lvl="0" defTabSz="457200">
              <a:defRPr/>
            </a:pPr>
            <a:r>
              <a:rPr lang="pt-BR" b="1" i="0" dirty="0">
                <a:effectLst/>
                <a:latin typeface="Nunito Sans"/>
              </a:rPr>
              <a:t>Texto de Referência: </a:t>
            </a:r>
            <a:r>
              <a:rPr lang="pt-BR" b="1" dirty="0" err="1">
                <a:latin typeface="Nunito Sans"/>
              </a:rPr>
              <a:t>Hb</a:t>
            </a:r>
            <a:r>
              <a:rPr lang="pt-BR" b="1" dirty="0">
                <a:latin typeface="Nunito Sans"/>
              </a:rPr>
              <a:t> 3.1-6</a:t>
            </a:r>
            <a:endParaRPr kumimoji="0" lang="pt-BR" sz="1800" b="0" i="0" u="none" strike="noStrike" kern="1200" cap="none" spc="0" normalizeH="0" baseline="0" noProof="0" dirty="0">
              <a:ln>
                <a:noFill/>
              </a:ln>
              <a:effectLst/>
              <a:uLnTx/>
              <a:uFillTx/>
              <a:latin typeface="Calisto MT" panose="02040603050505030304"/>
              <a:ea typeface="+mn-ea"/>
              <a:cs typeface="+mn-cs"/>
            </a:endParaRPr>
          </a:p>
        </p:txBody>
      </p:sp>
      <p:sp>
        <p:nvSpPr>
          <p:cNvPr id="7" name="Retângulo de cantos arredondados 6"/>
          <p:cNvSpPr/>
          <p:nvPr/>
        </p:nvSpPr>
        <p:spPr>
          <a:xfrm>
            <a:off x="1524001" y="4112209"/>
            <a:ext cx="2143125" cy="264795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lvl="0" algn="ctr" defTabSz="457200">
              <a:defRPr/>
            </a:pPr>
            <a:r>
              <a:rPr lang="pt-BR" sz="1600" b="1" dirty="0"/>
              <a:t>"Porque não temos um sumo sacerdote que não possa compadecer-se das nossas fraquezas, porém um que, como nós, em tudo foi tentado, mas sem pecado". </a:t>
            </a:r>
            <a:r>
              <a:rPr lang="pt-BR" sz="1600" b="1" dirty="0" err="1"/>
              <a:t>Hb</a:t>
            </a:r>
            <a:r>
              <a:rPr lang="pt-BR" sz="1600" b="1" dirty="0"/>
              <a:t> 4.15</a:t>
            </a:r>
            <a:endParaRPr kumimoji="0" lang="pt-BR" sz="900" b="0" i="0" u="none" strike="noStrike" kern="1200" cap="none" spc="0" normalizeH="0" baseline="0" noProof="0" dirty="0">
              <a:ln>
                <a:noFill/>
              </a:ln>
              <a:solidFill>
                <a:prstClr val="white"/>
              </a:solidFill>
              <a:effectLst/>
              <a:uLnTx/>
              <a:uFillTx/>
              <a:latin typeface="Calisto MT" panose="02040603050505030304"/>
              <a:ea typeface="+mn-ea"/>
              <a:cs typeface="+mn-cs"/>
            </a:endParaRPr>
          </a:p>
        </p:txBody>
      </p:sp>
      <p:sp>
        <p:nvSpPr>
          <p:cNvPr id="10" name="Retângulo de cantos arredondados 9"/>
          <p:cNvSpPr/>
          <p:nvPr/>
        </p:nvSpPr>
        <p:spPr>
          <a:xfrm>
            <a:off x="3877827" y="4112209"/>
            <a:ext cx="2143125" cy="264795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lvl="0" algn="ctr" defTabSz="457200">
              <a:defRPr/>
            </a:pPr>
            <a:r>
              <a:rPr lang="pt-BR" dirty="0"/>
              <a:t>A epístola aos Hebreus mostra a superioridade de Cristo.</a:t>
            </a:r>
          </a:p>
        </p:txBody>
      </p:sp>
      <p:sp>
        <p:nvSpPr>
          <p:cNvPr id="11" name="Retângulo de cantos arredondados 10"/>
          <p:cNvSpPr/>
          <p:nvPr/>
        </p:nvSpPr>
        <p:spPr>
          <a:xfrm>
            <a:off x="6170983" y="4112209"/>
            <a:ext cx="2143125" cy="2663339"/>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r>
              <a:rPr lang="pt-BR" dirty="0"/>
              <a:t> Entender que o pentateuco e Hebreus se complementam;</a:t>
            </a:r>
          </a:p>
          <a:p>
            <a:r>
              <a:rPr lang="pt-BR" dirty="0"/>
              <a:t>- Compreender a Tipologia bíblica;</a:t>
            </a:r>
          </a:p>
          <a:p>
            <a:r>
              <a:rPr lang="pt-BR" dirty="0"/>
              <a:t>- Destacar que Jesus é superior a todos os rituais</a:t>
            </a:r>
          </a:p>
        </p:txBody>
      </p:sp>
      <p:sp>
        <p:nvSpPr>
          <p:cNvPr id="12" name="Retângulo de cantos arredondados 11"/>
          <p:cNvSpPr/>
          <p:nvPr/>
        </p:nvSpPr>
        <p:spPr>
          <a:xfrm>
            <a:off x="8382000" y="4112209"/>
            <a:ext cx="2143125" cy="264795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white"/>
              </a:solidFill>
              <a:effectLst/>
              <a:uLnTx/>
              <a:uFillTx/>
              <a:latin typeface="Calisto MT" panose="02040603050505030304"/>
              <a:ea typeface="+mn-ea"/>
              <a:cs typeface="+mn-cs"/>
            </a:endParaRPr>
          </a:p>
        </p:txBody>
      </p:sp>
      <p:sp>
        <p:nvSpPr>
          <p:cNvPr id="13" name="CaixaDeTexto 12"/>
          <p:cNvSpPr txBox="1"/>
          <p:nvPr/>
        </p:nvSpPr>
        <p:spPr>
          <a:xfrm>
            <a:off x="1575162" y="3804433"/>
            <a:ext cx="2091962" cy="307777"/>
          </a:xfrm>
          <a:prstGeom prst="rect">
            <a:avLst/>
          </a:prstGeom>
          <a:solidFill>
            <a:schemeClr val="accent5">
              <a:lumMod val="5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BR" sz="1400" b="0" i="0" u="none" strike="noStrike" kern="1200" cap="none" spc="0" normalizeH="0" baseline="0" noProof="0" dirty="0">
                <a:ln>
                  <a:noFill/>
                </a:ln>
                <a:solidFill>
                  <a:prstClr val="white"/>
                </a:solidFill>
                <a:effectLst/>
                <a:uLnTx/>
                <a:uFillTx/>
                <a:latin typeface="Calisto MT" panose="02040603050505030304"/>
                <a:ea typeface="+mn-ea"/>
                <a:cs typeface="+mn-cs"/>
              </a:rPr>
              <a:t>VERSÍCULO DO DIA </a:t>
            </a:r>
          </a:p>
        </p:txBody>
      </p:sp>
      <p:pic>
        <p:nvPicPr>
          <p:cNvPr id="14" name="Imagem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4066" y="3149186"/>
            <a:ext cx="799470" cy="559629"/>
          </a:xfrm>
          <a:prstGeom prst="rect">
            <a:avLst/>
          </a:prstGeom>
        </p:spPr>
      </p:pic>
      <p:sp>
        <p:nvSpPr>
          <p:cNvPr id="17" name="CaixaDeTexto 16"/>
          <p:cNvSpPr txBox="1"/>
          <p:nvPr/>
        </p:nvSpPr>
        <p:spPr>
          <a:xfrm>
            <a:off x="3792035" y="3804432"/>
            <a:ext cx="2389757" cy="338554"/>
          </a:xfrm>
          <a:prstGeom prst="rect">
            <a:avLst/>
          </a:prstGeom>
          <a:solidFill>
            <a:schemeClr val="accent5">
              <a:lumMod val="50000"/>
            </a:schemeClr>
          </a:solid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BR" sz="1600" b="0" i="0" u="none" strike="noStrike" kern="1200" cap="none" spc="0" normalizeH="0" baseline="0" noProof="0" dirty="0">
                <a:ln>
                  <a:noFill/>
                </a:ln>
                <a:solidFill>
                  <a:prstClr val="white"/>
                </a:solidFill>
                <a:effectLst/>
                <a:uLnTx/>
                <a:uFillTx/>
                <a:latin typeface="Calisto MT" panose="02040603050505030304"/>
                <a:ea typeface="+mn-ea"/>
                <a:cs typeface="+mn-cs"/>
              </a:rPr>
              <a:t>VERDADE APLICADA</a:t>
            </a:r>
          </a:p>
        </p:txBody>
      </p:sp>
      <p:sp>
        <p:nvSpPr>
          <p:cNvPr id="18" name="CaixaDeTexto 17"/>
          <p:cNvSpPr txBox="1"/>
          <p:nvPr/>
        </p:nvSpPr>
        <p:spPr>
          <a:xfrm>
            <a:off x="6231652" y="3804433"/>
            <a:ext cx="2139368" cy="307777"/>
          </a:xfrm>
          <a:prstGeom prst="rect">
            <a:avLst/>
          </a:prstGeom>
          <a:solidFill>
            <a:schemeClr val="accent5">
              <a:lumMod val="50000"/>
            </a:schemeClr>
          </a:solid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BR" sz="1400" b="0" i="0" u="none" strike="noStrike" kern="1200" cap="none" spc="0" normalizeH="0" baseline="0" noProof="0" dirty="0">
                <a:ln>
                  <a:noFill/>
                </a:ln>
                <a:solidFill>
                  <a:prstClr val="white"/>
                </a:solidFill>
                <a:effectLst/>
                <a:uLnTx/>
                <a:uFillTx/>
                <a:latin typeface="Calisto MT" panose="02040603050505030304"/>
                <a:ea typeface="+mn-ea"/>
                <a:cs typeface="+mn-cs"/>
              </a:rPr>
              <a:t>OBJETIVOS DA LIÇÃO</a:t>
            </a:r>
          </a:p>
        </p:txBody>
      </p:sp>
      <p:pic>
        <p:nvPicPr>
          <p:cNvPr id="20" name="Imagem 19"/>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023068" y="3256580"/>
            <a:ext cx="575928" cy="575688"/>
          </a:xfrm>
          <a:prstGeom prst="rect">
            <a:avLst/>
          </a:prstGeom>
        </p:spPr>
      </p:pic>
      <p:sp>
        <p:nvSpPr>
          <p:cNvPr id="21" name="CaixaDeTexto 20"/>
          <p:cNvSpPr txBox="1"/>
          <p:nvPr/>
        </p:nvSpPr>
        <p:spPr>
          <a:xfrm>
            <a:off x="8338042" y="3804432"/>
            <a:ext cx="2379819" cy="307777"/>
          </a:xfrm>
          <a:prstGeom prst="rect">
            <a:avLst/>
          </a:prstGeom>
          <a:solidFill>
            <a:schemeClr val="accent5">
              <a:lumMod val="50000"/>
            </a:schemeClr>
          </a:solid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BR" sz="1400" b="0" i="0" u="none" strike="noStrike" kern="1200" cap="none" spc="0" normalizeH="0" baseline="0" noProof="0" dirty="0">
                <a:ln>
                  <a:noFill/>
                </a:ln>
                <a:solidFill>
                  <a:prstClr val="white"/>
                </a:solidFill>
                <a:effectLst/>
                <a:uLnTx/>
                <a:uFillTx/>
                <a:latin typeface="Calisto MT" panose="02040603050505030304"/>
                <a:ea typeface="+mn-ea"/>
                <a:cs typeface="+mn-cs"/>
              </a:rPr>
              <a:t>MOMENTO DE ORAÇÃO</a:t>
            </a:r>
          </a:p>
        </p:txBody>
      </p:sp>
      <p:pic>
        <p:nvPicPr>
          <p:cNvPr id="22" name="Imagem 21"/>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223392" y="3162476"/>
            <a:ext cx="609116" cy="609116"/>
          </a:xfrm>
          <a:prstGeom prst="rect">
            <a:avLst/>
          </a:prstGeom>
        </p:spPr>
      </p:pic>
      <p:sp>
        <p:nvSpPr>
          <p:cNvPr id="23" name="CaixaDeTexto 22"/>
          <p:cNvSpPr txBox="1"/>
          <p:nvPr/>
        </p:nvSpPr>
        <p:spPr>
          <a:xfrm>
            <a:off x="8464139" y="4501272"/>
            <a:ext cx="2060986" cy="2862322"/>
          </a:xfrm>
          <a:prstGeom prst="rect">
            <a:avLst/>
          </a:prstGeom>
          <a:noFill/>
        </p:spPr>
        <p:txBody>
          <a:bodyPr wrap="square" rtlCol="0">
            <a:spAutoFit/>
          </a:bodyPr>
          <a:lstStyle/>
          <a:p>
            <a:pPr lvl="0" algn="ctr" defTabSz="457200">
              <a:defRPr/>
            </a:pPr>
            <a:r>
              <a:rPr lang="pt-BR" dirty="0"/>
              <a:t>Que possamos crescer a cada dia mais na graça e no conhecimento, objetivando propagar o ministério do Evangelho.</a:t>
            </a:r>
          </a:p>
          <a:p>
            <a:pPr lvl="0" algn="ctr" defTabSz="457200">
              <a:defRPr/>
            </a:pPr>
            <a:br>
              <a:rPr lang="pt-BR" dirty="0"/>
            </a:br>
            <a:endParaRPr lang="pt-BR" dirty="0">
              <a:solidFill>
                <a:prstClr val="white"/>
              </a:solidFill>
            </a:endParaRPr>
          </a:p>
        </p:txBody>
      </p:sp>
      <p:pic>
        <p:nvPicPr>
          <p:cNvPr id="24" name="Imagem 23"/>
          <p:cNvPicPr>
            <a:picLocks noChangeAspect="1"/>
          </p:cNvPicPr>
          <p:nvPr/>
        </p:nvPicPr>
        <p:blipFill>
          <a:blip r:embed="rId5" cstate="print">
            <a:duotone>
              <a:schemeClr val="accent2">
                <a:shade val="45000"/>
                <a:satMod val="135000"/>
              </a:schemeClr>
              <a:prstClr val="white"/>
            </a:duoton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4457932" y="2971622"/>
            <a:ext cx="860646" cy="860646"/>
          </a:xfrm>
          <a:prstGeom prst="rect">
            <a:avLst/>
          </a:prstGeom>
        </p:spPr>
      </p:pic>
      <p:sp>
        <p:nvSpPr>
          <p:cNvPr id="25" name="CaixaDeTexto 24">
            <a:extLst>
              <a:ext uri="{FF2B5EF4-FFF2-40B4-BE49-F238E27FC236}">
                <a16:creationId xmlns:a16="http://schemas.microsoft.com/office/drawing/2014/main" id="{AFDBC0CC-8AA0-4FA7-BEF4-2326FBBABBB4}"/>
              </a:ext>
            </a:extLst>
          </p:cNvPr>
          <p:cNvSpPr txBox="1"/>
          <p:nvPr/>
        </p:nvSpPr>
        <p:spPr>
          <a:xfrm>
            <a:off x="9264116" y="4235320"/>
            <a:ext cx="527668" cy="369332"/>
          </a:xfrm>
          <a:prstGeom prst="rect">
            <a:avLst/>
          </a:prstGeom>
          <a:noFill/>
        </p:spPr>
        <p:txBody>
          <a:bodyPr wrap="square">
            <a:spAutoFit/>
          </a:bodyPr>
          <a:lstStyle/>
          <a:p>
            <a:r>
              <a:rPr lang="pt-BR" b="1" i="0" dirty="0">
                <a:solidFill>
                  <a:srgbClr val="3F3757"/>
                </a:solidFill>
                <a:effectLst/>
                <a:latin typeface="Nunito Sans"/>
              </a:rPr>
              <a:t>🙏</a:t>
            </a:r>
            <a:endParaRPr lang="pt-BR" dirty="0"/>
          </a:p>
        </p:txBody>
      </p:sp>
      <p:pic>
        <p:nvPicPr>
          <p:cNvPr id="1026" name="Picture 2">
            <a:extLst>
              <a:ext uri="{FF2B5EF4-FFF2-40B4-BE49-F238E27FC236}">
                <a16:creationId xmlns:a16="http://schemas.microsoft.com/office/drawing/2014/main" id="{68E251AA-C3FE-46A0-B3A4-61DB878DCB8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02423" y="1732449"/>
            <a:ext cx="467819" cy="82619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er a bíblia ela te mostrá o caminho on Make a GIF">
            <a:extLst>
              <a:ext uri="{FF2B5EF4-FFF2-40B4-BE49-F238E27FC236}">
                <a16:creationId xmlns:a16="http://schemas.microsoft.com/office/drawing/2014/main" id="{832687DE-ED8E-42D8-8D75-3EB6BCB7573C}"/>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9010228" y="470220"/>
            <a:ext cx="2143325" cy="2061340"/>
          </a:xfrm>
          <a:prstGeom prst="rect">
            <a:avLst/>
          </a:prstGeom>
          <a:noFill/>
          <a:extLst>
            <a:ext uri="{909E8E84-426E-40DD-AFC4-6F175D3DCCD1}">
              <a14:hiddenFill xmlns:a14="http://schemas.microsoft.com/office/drawing/2010/main">
                <a:solidFill>
                  <a:srgbClr val="FFFFFF"/>
                </a:solidFill>
              </a14:hiddenFill>
            </a:ext>
          </a:extLst>
        </p:spPr>
      </p:pic>
      <p:sp>
        <p:nvSpPr>
          <p:cNvPr id="2" name="Espaço Reservado para Conteúdo 1">
            <a:extLst>
              <a:ext uri="{FF2B5EF4-FFF2-40B4-BE49-F238E27FC236}">
                <a16:creationId xmlns:a16="http://schemas.microsoft.com/office/drawing/2014/main" id="{158341AB-0518-4DF9-99C1-156D5093090A}"/>
              </a:ext>
            </a:extLst>
          </p:cNvPr>
          <p:cNvSpPr>
            <a:spLocks noGrp="1"/>
          </p:cNvSpPr>
          <p:nvPr>
            <p:ph idx="1"/>
          </p:nvPr>
        </p:nvSpPr>
        <p:spPr>
          <a:xfrm>
            <a:off x="509757" y="659606"/>
            <a:ext cx="10353762" cy="2379759"/>
          </a:xfrm>
        </p:spPr>
        <p:txBody>
          <a:bodyPr>
            <a:normAutofit fontScale="85000" lnSpcReduction="20000"/>
          </a:bodyPr>
          <a:lstStyle/>
          <a:p>
            <a:r>
              <a:rPr lang="pt-BR" dirty="0"/>
              <a:t>Leitura Semanal</a:t>
            </a:r>
          </a:p>
          <a:p>
            <a:r>
              <a:rPr lang="pt-BR" dirty="0"/>
              <a:t>Segunda </a:t>
            </a:r>
            <a:r>
              <a:rPr lang="pt-BR" dirty="0" err="1"/>
              <a:t>Hb</a:t>
            </a:r>
            <a:r>
              <a:rPr lang="pt-BR" dirty="0"/>
              <a:t> 7.1-3 Jesus sacerdote segundo a ordem de Melquisedeque.</a:t>
            </a:r>
          </a:p>
          <a:p>
            <a:r>
              <a:rPr lang="pt-BR" dirty="0"/>
              <a:t>Terça </a:t>
            </a:r>
            <a:r>
              <a:rPr lang="pt-BR" dirty="0" err="1"/>
              <a:t>Hb</a:t>
            </a:r>
            <a:r>
              <a:rPr lang="pt-BR" dirty="0"/>
              <a:t> 9.22 A remissão de pecado exige derramamento de sangue.</a:t>
            </a:r>
          </a:p>
          <a:p>
            <a:r>
              <a:rPr lang="pt-BR" dirty="0"/>
              <a:t>Quarta </a:t>
            </a:r>
            <a:r>
              <a:rPr lang="pt-BR" dirty="0" err="1"/>
              <a:t>Hb</a:t>
            </a:r>
            <a:r>
              <a:rPr lang="pt-BR" dirty="0"/>
              <a:t> 19-20 Jesus nos abriu um novo caminho.</a:t>
            </a:r>
          </a:p>
          <a:p>
            <a:r>
              <a:rPr lang="pt-BR" dirty="0"/>
              <a:t>Quinta </a:t>
            </a:r>
            <a:r>
              <a:rPr lang="pt-BR" dirty="0" err="1"/>
              <a:t>Hb</a:t>
            </a:r>
            <a:r>
              <a:rPr lang="pt-BR" dirty="0"/>
              <a:t> 9.28 Jesus aparecerá a segunda vez para a salvação do seu povo.</a:t>
            </a:r>
          </a:p>
          <a:p>
            <a:r>
              <a:rPr lang="pt-BR" dirty="0"/>
              <a:t>Sexta 1Jo 2.1 Jesus é o nosso advogado.</a:t>
            </a:r>
          </a:p>
          <a:p>
            <a:r>
              <a:rPr lang="pt-BR" dirty="0"/>
              <a:t>Sábado </a:t>
            </a:r>
            <a:r>
              <a:rPr lang="pt-BR" dirty="0" err="1"/>
              <a:t>Hb</a:t>
            </a:r>
            <a:r>
              <a:rPr lang="pt-BR" dirty="0"/>
              <a:t> 9.26 Jesus aniquilou o pecado pelo sacrifício.</a:t>
            </a:r>
          </a:p>
        </p:txBody>
      </p:sp>
    </p:spTree>
    <p:extLst>
      <p:ext uri="{BB962C8B-B14F-4D97-AF65-F5344CB8AC3E}">
        <p14:creationId xmlns:p14="http://schemas.microsoft.com/office/powerpoint/2010/main" val="393674724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7" grpId="0" animBg="1"/>
      <p:bldP spid="18" grpId="0" animBg="1"/>
      <p:bldP spid="21"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A93B2FD5-A907-40E3-9D42-AA65929DBD99}"/>
              </a:ext>
            </a:extLst>
          </p:cNvPr>
          <p:cNvSpPr>
            <a:spLocks noGrp="1"/>
          </p:cNvSpPr>
          <p:nvPr>
            <p:ph type="title"/>
          </p:nvPr>
        </p:nvSpPr>
        <p:spPr/>
        <p:txBody>
          <a:bodyPr/>
          <a:lstStyle/>
          <a:p>
            <a:r>
              <a:rPr lang="pt-BR" sz="2400" b="0" i="0" u="none" strike="noStrike" baseline="0" dirty="0">
                <a:latin typeface="Verdana" panose="020B0604030504040204" pitchFamily="34" charset="0"/>
              </a:rPr>
              <a:t>Hebreus 3:1-6</a:t>
            </a:r>
            <a:br>
              <a:rPr lang="pt-BR" sz="2400" b="0" i="0" u="none" strike="noStrike" baseline="0" dirty="0">
                <a:latin typeface="Verdana" panose="020B0604030504040204" pitchFamily="34" charset="0"/>
              </a:rPr>
            </a:br>
            <a:endParaRPr lang="pt-BR" dirty="0"/>
          </a:p>
        </p:txBody>
      </p:sp>
      <p:graphicFrame>
        <p:nvGraphicFramePr>
          <p:cNvPr id="5124" name="Espaço Reservado para Conteúdo 2">
            <a:extLst>
              <a:ext uri="{FF2B5EF4-FFF2-40B4-BE49-F238E27FC236}">
                <a16:creationId xmlns:a16="http://schemas.microsoft.com/office/drawing/2014/main" id="{28148849-5DE2-4782-B3C7-D62C08189F3C}"/>
              </a:ext>
            </a:extLst>
          </p:cNvPr>
          <p:cNvGraphicFramePr>
            <a:graphicFrameLocks noGrp="1"/>
          </p:cNvGraphicFramePr>
          <p:nvPr>
            <p:ph idx="1"/>
          </p:nvPr>
        </p:nvGraphicFramePr>
        <p:xfrm>
          <a:off x="4855633" y="609599"/>
          <a:ext cx="7042200" cy="6003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Espaço Reservado para Texto 6">
            <a:extLst>
              <a:ext uri="{FF2B5EF4-FFF2-40B4-BE49-F238E27FC236}">
                <a16:creationId xmlns:a16="http://schemas.microsoft.com/office/drawing/2014/main" id="{0E7979EE-381B-41C6-8C74-0BCF93DC61F9}"/>
              </a:ext>
            </a:extLst>
          </p:cNvPr>
          <p:cNvSpPr>
            <a:spLocks noGrp="1"/>
          </p:cNvSpPr>
          <p:nvPr>
            <p:ph type="body" sz="half" idx="2"/>
          </p:nvPr>
        </p:nvSpPr>
        <p:spPr>
          <a:xfrm>
            <a:off x="671966" y="2357961"/>
            <a:ext cx="3706889" cy="3359681"/>
          </a:xfrm>
        </p:spPr>
        <p:txBody>
          <a:bodyPr/>
          <a:lstStyle/>
          <a:p>
            <a:endParaRPr lang="pt-BR" dirty="0"/>
          </a:p>
        </p:txBody>
      </p:sp>
      <p:pic>
        <p:nvPicPr>
          <p:cNvPr id="5122" name="Picture 2" descr="PREGANDO A VERDADE: Jesus Na Carta aos Hebreus.">
            <a:extLst>
              <a:ext uri="{FF2B5EF4-FFF2-40B4-BE49-F238E27FC236}">
                <a16:creationId xmlns:a16="http://schemas.microsoft.com/office/drawing/2014/main" id="{E384EE59-F7A1-4E2F-BAD9-E3A7D0D2FBB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845" y="2357960"/>
            <a:ext cx="3713043" cy="3359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70225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INTRODUÇÃO</a:t>
            </a:r>
          </a:p>
        </p:txBody>
      </p:sp>
      <p:graphicFrame>
        <p:nvGraphicFramePr>
          <p:cNvPr id="4" name="Espaço Reservado para Conteúdo 3"/>
          <p:cNvGraphicFramePr>
            <a:graphicFrameLocks noGrp="1"/>
          </p:cNvGraphicFramePr>
          <p:nvPr>
            <p:ph idx="1"/>
            <p:extLst>
              <p:ext uri="{D42A27DB-BD31-4B8C-83A1-F6EECF244321}">
                <p14:modId xmlns:p14="http://schemas.microsoft.com/office/powerpoint/2010/main" val="3111011267"/>
              </p:ext>
            </p:extLst>
          </p:nvPr>
        </p:nvGraphicFramePr>
        <p:xfrm>
          <a:off x="2209346" y="1732451"/>
          <a:ext cx="7765322" cy="4468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aixaDeTexto 5"/>
          <p:cNvSpPr txBox="1"/>
          <p:nvPr/>
        </p:nvSpPr>
        <p:spPr>
          <a:xfrm>
            <a:off x="4278754" y="4343401"/>
            <a:ext cx="3626506" cy="646331"/>
          </a:xfrm>
          <a:prstGeom prst="rect">
            <a:avLst/>
          </a:prstGeom>
          <a:solidFill>
            <a:schemeClr val="accent4">
              <a:lumMod val="50000"/>
            </a:schemeClr>
          </a:solidFill>
        </p:spPr>
        <p:txBody>
          <a:bodyPr wrap="none" rtlCol="0">
            <a:spAutoFit/>
          </a:bodyPr>
          <a:lstStyle/>
          <a:p>
            <a:r>
              <a:rPr lang="pt-BR" sz="3600" dirty="0"/>
              <a:t>PONTO CHAVE</a:t>
            </a:r>
          </a:p>
        </p:txBody>
      </p:sp>
      <p:sp>
        <p:nvSpPr>
          <p:cNvPr id="7" name="CaixaDeTexto 6"/>
          <p:cNvSpPr txBox="1"/>
          <p:nvPr/>
        </p:nvSpPr>
        <p:spPr>
          <a:xfrm>
            <a:off x="4278754" y="4989732"/>
            <a:ext cx="4295212" cy="923330"/>
          </a:xfrm>
          <a:prstGeom prst="rect">
            <a:avLst/>
          </a:prstGeom>
          <a:noFill/>
        </p:spPr>
        <p:txBody>
          <a:bodyPr wrap="square" rtlCol="0">
            <a:spAutoFit/>
          </a:bodyPr>
          <a:lstStyle/>
          <a:p>
            <a:pPr algn="ctr"/>
            <a:r>
              <a:rPr lang="pt-BR" b="1" i="0" dirty="0">
                <a:solidFill>
                  <a:srgbClr val="FFC000"/>
                </a:solidFill>
                <a:effectLst/>
                <a:latin typeface="times" panose="02020603050405020304" pitchFamily="18" charset="0"/>
              </a:rPr>
              <a:t>"Jesus foi a pessoa central do Tabernáculo, bem como nos Evangelhos".</a:t>
            </a:r>
            <a:br>
              <a:rPr lang="pt-BR" dirty="0"/>
            </a:br>
            <a:endParaRPr lang="pt-BR" dirty="0"/>
          </a:p>
        </p:txBody>
      </p:sp>
      <p:pic>
        <p:nvPicPr>
          <p:cNvPr id="1028" name="Picture 4" descr="Diana Chaves GIF | Gfycat">
            <a:extLst>
              <a:ext uri="{FF2B5EF4-FFF2-40B4-BE49-F238E27FC236}">
                <a16:creationId xmlns:a16="http://schemas.microsoft.com/office/drawing/2014/main" id="{97668243-BBDD-472C-83CE-79F5C821884B}"/>
              </a:ext>
            </a:extLst>
          </p:cNvPr>
          <p:cNvPicPr>
            <a:picLocks noChangeAspect="1" noChangeArrowheads="1" noCrop="1"/>
          </p:cNvPicPr>
          <p:nvPr/>
        </p:nvPicPr>
        <p:blipFill>
          <a:blip r:embed="rId7">
            <a:clrChange>
              <a:clrFrom>
                <a:srgbClr val="F6FCFF"/>
              </a:clrFrom>
              <a:clrTo>
                <a:srgbClr val="F6FCFF">
                  <a:alpha val="0"/>
                </a:srgbClr>
              </a:clrTo>
            </a:clrChange>
            <a:extLst>
              <a:ext uri="{28A0092B-C50C-407E-A947-70E740481C1C}">
                <a14:useLocalDpi xmlns:a14="http://schemas.microsoft.com/office/drawing/2010/main" val="0"/>
              </a:ext>
            </a:extLst>
          </a:blip>
          <a:srcRect/>
          <a:stretch>
            <a:fillRect/>
          </a:stretch>
        </p:blipFill>
        <p:spPr bwMode="auto">
          <a:xfrm rot="19390619">
            <a:off x="677460" y="4158865"/>
            <a:ext cx="3487412" cy="234589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1">
            <a:extLst>
              <a:ext uri="{FF2B5EF4-FFF2-40B4-BE49-F238E27FC236}">
                <a16:creationId xmlns:a16="http://schemas.microsoft.com/office/drawing/2014/main" id="{8F446B8F-0B93-44BC-806A-E78DB445A45E}"/>
              </a:ext>
            </a:extLst>
          </p:cNvPr>
          <p:cNvSpPr>
            <a:spLocks noChangeArrowheads="1"/>
          </p:cNvSpPr>
          <p:nvPr/>
        </p:nvSpPr>
        <p:spPr bwMode="auto">
          <a:xfrm>
            <a:off x="0" y="0"/>
            <a:ext cx="12192000" cy="457200"/>
          </a:xfrm>
          <a:prstGeom prst="rect">
            <a:avLst/>
          </a:prstGeom>
          <a:solidFill>
            <a:srgbClr val="F1F5F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BR" altLang="pt-BR" sz="1200" b="1" i="0" u="none" strike="noStrike" cap="none" normalizeH="0" baseline="0">
                <a:ln>
                  <a:noFill/>
                </a:ln>
                <a:solidFill>
                  <a:srgbClr val="356884"/>
                </a:solidFill>
                <a:effectLst/>
                <a:latin typeface="Nunito Sans"/>
              </a:rPr>
              <a:t>Jesus foi o sacrifício perfeito na obra de redenção.</a:t>
            </a:r>
            <a:endParaRPr kumimoji="0" lang="pt-BR" altLang="pt-BR" sz="9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br>
              <a:rPr kumimoji="0" lang="pt-BR" altLang="pt-BR" sz="1200" b="0" i="0" u="none" strike="noStrike" cap="none" normalizeH="0" baseline="0">
                <a:ln>
                  <a:noFill/>
                </a:ln>
                <a:solidFill>
                  <a:srgbClr val="48525C"/>
                </a:solidFill>
                <a:effectLst/>
                <a:latin typeface="Nunito Sans"/>
              </a:rPr>
            </a:br>
            <a:endParaRPr kumimoji="0" lang="pt-BR" altLang="pt-BR" sz="1800" b="0" i="0" u="none" strike="noStrike" cap="none" normalizeH="0" baseline="0">
              <a:ln>
                <a:noFill/>
              </a:ln>
              <a:solidFill>
                <a:schemeClr val="tx1"/>
              </a:solidFill>
              <a:effectLst/>
              <a:latin typeface="Arial" panose="020B0604020202020204" pitchFamily="34" charset="0"/>
            </a:endParaRPr>
          </a:p>
        </p:txBody>
      </p:sp>
      <p:pic>
        <p:nvPicPr>
          <p:cNvPr id="8" name="Picture 4" descr="Diana Chaves GIF | Gfycat">
            <a:extLst>
              <a:ext uri="{FF2B5EF4-FFF2-40B4-BE49-F238E27FC236}">
                <a16:creationId xmlns:a16="http://schemas.microsoft.com/office/drawing/2014/main" id="{CF9EA27B-E64A-4A2D-9444-E9BBDDB50624}"/>
              </a:ext>
            </a:extLst>
          </p:cNvPr>
          <p:cNvPicPr>
            <a:picLocks noChangeAspect="1" noChangeArrowheads="1" noCrop="1"/>
          </p:cNvPicPr>
          <p:nvPr/>
        </p:nvPicPr>
        <p:blipFill>
          <a:blip r:embed="rId7">
            <a:clrChange>
              <a:clrFrom>
                <a:srgbClr val="F6FCFF"/>
              </a:clrFrom>
              <a:clrTo>
                <a:srgbClr val="F6FCFF">
                  <a:alpha val="0"/>
                </a:srgbClr>
              </a:clrTo>
            </a:clrChange>
            <a:extLst>
              <a:ext uri="{28A0092B-C50C-407E-A947-70E740481C1C}">
                <a14:useLocalDpi xmlns:a14="http://schemas.microsoft.com/office/drawing/2010/main" val="0"/>
              </a:ext>
            </a:extLst>
          </a:blip>
          <a:srcRect/>
          <a:stretch>
            <a:fillRect/>
          </a:stretch>
        </p:blipFill>
        <p:spPr bwMode="auto">
          <a:xfrm rot="19390619">
            <a:off x="7918232" y="4158865"/>
            <a:ext cx="3487412" cy="2345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284156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C232B152-3720-4D3B-97ED-45CE5483F1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Freeform: Shape 192">
            <a:extLst>
              <a:ext uri="{FF2B5EF4-FFF2-40B4-BE49-F238E27FC236}">
                <a16:creationId xmlns:a16="http://schemas.microsoft.com/office/drawing/2014/main" id="{11BAB570-FF10-4E96-8A3F-FA9804702B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693698" cy="6858000"/>
          </a:xfrm>
          <a:custGeom>
            <a:avLst/>
            <a:gdLst>
              <a:gd name="connsiteX0" fmla="*/ 0 w 4693698"/>
              <a:gd name="connsiteY0" fmla="*/ 0 h 6858000"/>
              <a:gd name="connsiteX1" fmla="*/ 420914 w 4693698"/>
              <a:gd name="connsiteY1" fmla="*/ 0 h 6858000"/>
              <a:gd name="connsiteX2" fmla="*/ 1582057 w 4693698"/>
              <a:gd name="connsiteY2" fmla="*/ 0 h 6858000"/>
              <a:gd name="connsiteX3" fmla="*/ 4503903 w 4693698"/>
              <a:gd name="connsiteY3" fmla="*/ 0 h 6858000"/>
              <a:gd name="connsiteX4" fmla="*/ 4508943 w 4693698"/>
              <a:gd name="connsiteY4" fmla="*/ 66675 h 6858000"/>
              <a:gd name="connsiteX5" fmla="*/ 4517340 w 4693698"/>
              <a:gd name="connsiteY5" fmla="*/ 122237 h 6858000"/>
              <a:gd name="connsiteX6" fmla="*/ 4527418 w 4693698"/>
              <a:gd name="connsiteY6" fmla="*/ 174625 h 6858000"/>
              <a:gd name="connsiteX7" fmla="*/ 4544214 w 4693698"/>
              <a:gd name="connsiteY7" fmla="*/ 217487 h 6858000"/>
              <a:gd name="connsiteX8" fmla="*/ 4561010 w 4693698"/>
              <a:gd name="connsiteY8" fmla="*/ 260350 h 6858000"/>
              <a:gd name="connsiteX9" fmla="*/ 4581165 w 4693698"/>
              <a:gd name="connsiteY9" fmla="*/ 296862 h 6858000"/>
              <a:gd name="connsiteX10" fmla="*/ 4601320 w 4693698"/>
              <a:gd name="connsiteY10" fmla="*/ 334962 h 6858000"/>
              <a:gd name="connsiteX11" fmla="*/ 4619796 w 4693698"/>
              <a:gd name="connsiteY11" fmla="*/ 369887 h 6858000"/>
              <a:gd name="connsiteX12" fmla="*/ 4638271 w 4693698"/>
              <a:gd name="connsiteY12" fmla="*/ 409575 h 6858000"/>
              <a:gd name="connsiteX13" fmla="*/ 4655067 w 4693698"/>
              <a:gd name="connsiteY13" fmla="*/ 450850 h 6858000"/>
              <a:gd name="connsiteX14" fmla="*/ 4670184 w 4693698"/>
              <a:gd name="connsiteY14" fmla="*/ 496887 h 6858000"/>
              <a:gd name="connsiteX15" fmla="*/ 4681941 w 4693698"/>
              <a:gd name="connsiteY15" fmla="*/ 546100 h 6858000"/>
              <a:gd name="connsiteX16" fmla="*/ 4690339 w 4693698"/>
              <a:gd name="connsiteY16" fmla="*/ 606425 h 6858000"/>
              <a:gd name="connsiteX17" fmla="*/ 4693698 w 4693698"/>
              <a:gd name="connsiteY17" fmla="*/ 673100 h 6858000"/>
              <a:gd name="connsiteX18" fmla="*/ 4690339 w 4693698"/>
              <a:gd name="connsiteY18" fmla="*/ 744537 h 6858000"/>
              <a:gd name="connsiteX19" fmla="*/ 4681941 w 4693698"/>
              <a:gd name="connsiteY19" fmla="*/ 801687 h 6858000"/>
              <a:gd name="connsiteX20" fmla="*/ 4670184 w 4693698"/>
              <a:gd name="connsiteY20" fmla="*/ 854075 h 6858000"/>
              <a:gd name="connsiteX21" fmla="*/ 4655067 w 4693698"/>
              <a:gd name="connsiteY21" fmla="*/ 901700 h 6858000"/>
              <a:gd name="connsiteX22" fmla="*/ 4638271 w 4693698"/>
              <a:gd name="connsiteY22" fmla="*/ 942975 h 6858000"/>
              <a:gd name="connsiteX23" fmla="*/ 4618116 w 4693698"/>
              <a:gd name="connsiteY23" fmla="*/ 981075 h 6858000"/>
              <a:gd name="connsiteX24" fmla="*/ 4597961 w 4693698"/>
              <a:gd name="connsiteY24" fmla="*/ 1017587 h 6858000"/>
              <a:gd name="connsiteX25" fmla="*/ 4577806 w 4693698"/>
              <a:gd name="connsiteY25" fmla="*/ 1055687 h 6858000"/>
              <a:gd name="connsiteX26" fmla="*/ 4559330 w 4693698"/>
              <a:gd name="connsiteY26" fmla="*/ 1095375 h 6858000"/>
              <a:gd name="connsiteX27" fmla="*/ 4540854 w 4693698"/>
              <a:gd name="connsiteY27" fmla="*/ 1136650 h 6858000"/>
              <a:gd name="connsiteX28" fmla="*/ 4525739 w 4693698"/>
              <a:gd name="connsiteY28" fmla="*/ 1182687 h 6858000"/>
              <a:gd name="connsiteX29" fmla="*/ 4515661 w 4693698"/>
              <a:gd name="connsiteY29" fmla="*/ 1235075 h 6858000"/>
              <a:gd name="connsiteX30" fmla="*/ 4505583 w 4693698"/>
              <a:gd name="connsiteY30" fmla="*/ 1295400 h 6858000"/>
              <a:gd name="connsiteX31" fmla="*/ 4503903 w 4693698"/>
              <a:gd name="connsiteY31" fmla="*/ 1363662 h 6858000"/>
              <a:gd name="connsiteX32" fmla="*/ 4505583 w 4693698"/>
              <a:gd name="connsiteY32" fmla="*/ 1431925 h 6858000"/>
              <a:gd name="connsiteX33" fmla="*/ 4515661 w 4693698"/>
              <a:gd name="connsiteY33" fmla="*/ 1492250 h 6858000"/>
              <a:gd name="connsiteX34" fmla="*/ 4525739 w 4693698"/>
              <a:gd name="connsiteY34" fmla="*/ 1544637 h 6858000"/>
              <a:gd name="connsiteX35" fmla="*/ 4540854 w 4693698"/>
              <a:gd name="connsiteY35" fmla="*/ 1589087 h 6858000"/>
              <a:gd name="connsiteX36" fmla="*/ 4559330 w 4693698"/>
              <a:gd name="connsiteY36" fmla="*/ 1631950 h 6858000"/>
              <a:gd name="connsiteX37" fmla="*/ 4577806 w 4693698"/>
              <a:gd name="connsiteY37" fmla="*/ 1671637 h 6858000"/>
              <a:gd name="connsiteX38" fmla="*/ 4597961 w 4693698"/>
              <a:gd name="connsiteY38" fmla="*/ 1708150 h 6858000"/>
              <a:gd name="connsiteX39" fmla="*/ 4618116 w 4693698"/>
              <a:gd name="connsiteY39" fmla="*/ 1743075 h 6858000"/>
              <a:gd name="connsiteX40" fmla="*/ 4638271 w 4693698"/>
              <a:gd name="connsiteY40" fmla="*/ 1782762 h 6858000"/>
              <a:gd name="connsiteX41" fmla="*/ 4655067 w 4693698"/>
              <a:gd name="connsiteY41" fmla="*/ 1824037 h 6858000"/>
              <a:gd name="connsiteX42" fmla="*/ 4670184 w 4693698"/>
              <a:gd name="connsiteY42" fmla="*/ 1870075 h 6858000"/>
              <a:gd name="connsiteX43" fmla="*/ 4681941 w 4693698"/>
              <a:gd name="connsiteY43" fmla="*/ 1922462 h 6858000"/>
              <a:gd name="connsiteX44" fmla="*/ 4690339 w 4693698"/>
              <a:gd name="connsiteY44" fmla="*/ 1982787 h 6858000"/>
              <a:gd name="connsiteX45" fmla="*/ 4693698 w 4693698"/>
              <a:gd name="connsiteY45" fmla="*/ 2051050 h 6858000"/>
              <a:gd name="connsiteX46" fmla="*/ 4690339 w 4693698"/>
              <a:gd name="connsiteY46" fmla="*/ 2119312 h 6858000"/>
              <a:gd name="connsiteX47" fmla="*/ 4681941 w 4693698"/>
              <a:gd name="connsiteY47" fmla="*/ 2179637 h 6858000"/>
              <a:gd name="connsiteX48" fmla="*/ 4670184 w 4693698"/>
              <a:gd name="connsiteY48" fmla="*/ 2232025 h 6858000"/>
              <a:gd name="connsiteX49" fmla="*/ 4655067 w 4693698"/>
              <a:gd name="connsiteY49" fmla="*/ 2278062 h 6858000"/>
              <a:gd name="connsiteX50" fmla="*/ 4638271 w 4693698"/>
              <a:gd name="connsiteY50" fmla="*/ 2319337 h 6858000"/>
              <a:gd name="connsiteX51" fmla="*/ 4618116 w 4693698"/>
              <a:gd name="connsiteY51" fmla="*/ 2359025 h 6858000"/>
              <a:gd name="connsiteX52" fmla="*/ 4597961 w 4693698"/>
              <a:gd name="connsiteY52" fmla="*/ 2395537 h 6858000"/>
              <a:gd name="connsiteX53" fmla="*/ 4577806 w 4693698"/>
              <a:gd name="connsiteY53" fmla="*/ 2433637 h 6858000"/>
              <a:gd name="connsiteX54" fmla="*/ 4559330 w 4693698"/>
              <a:gd name="connsiteY54" fmla="*/ 2471737 h 6858000"/>
              <a:gd name="connsiteX55" fmla="*/ 4540854 w 4693698"/>
              <a:gd name="connsiteY55" fmla="*/ 2513012 h 6858000"/>
              <a:gd name="connsiteX56" fmla="*/ 4525739 w 4693698"/>
              <a:gd name="connsiteY56" fmla="*/ 2560637 h 6858000"/>
              <a:gd name="connsiteX57" fmla="*/ 4515661 w 4693698"/>
              <a:gd name="connsiteY57" fmla="*/ 2613025 h 6858000"/>
              <a:gd name="connsiteX58" fmla="*/ 4505583 w 4693698"/>
              <a:gd name="connsiteY58" fmla="*/ 2671762 h 6858000"/>
              <a:gd name="connsiteX59" fmla="*/ 4503903 w 4693698"/>
              <a:gd name="connsiteY59" fmla="*/ 2741612 h 6858000"/>
              <a:gd name="connsiteX60" fmla="*/ 4505583 w 4693698"/>
              <a:gd name="connsiteY60" fmla="*/ 2809875 h 6858000"/>
              <a:gd name="connsiteX61" fmla="*/ 4515661 w 4693698"/>
              <a:gd name="connsiteY61" fmla="*/ 2868612 h 6858000"/>
              <a:gd name="connsiteX62" fmla="*/ 4525739 w 4693698"/>
              <a:gd name="connsiteY62" fmla="*/ 2922587 h 6858000"/>
              <a:gd name="connsiteX63" fmla="*/ 4540854 w 4693698"/>
              <a:gd name="connsiteY63" fmla="*/ 2967037 h 6858000"/>
              <a:gd name="connsiteX64" fmla="*/ 4559330 w 4693698"/>
              <a:gd name="connsiteY64" fmla="*/ 3009900 h 6858000"/>
              <a:gd name="connsiteX65" fmla="*/ 4577806 w 4693698"/>
              <a:gd name="connsiteY65" fmla="*/ 3046412 h 6858000"/>
              <a:gd name="connsiteX66" fmla="*/ 4597961 w 4693698"/>
              <a:gd name="connsiteY66" fmla="*/ 3084512 h 6858000"/>
              <a:gd name="connsiteX67" fmla="*/ 4618116 w 4693698"/>
              <a:gd name="connsiteY67" fmla="*/ 3121025 h 6858000"/>
              <a:gd name="connsiteX68" fmla="*/ 4638271 w 4693698"/>
              <a:gd name="connsiteY68" fmla="*/ 3160712 h 6858000"/>
              <a:gd name="connsiteX69" fmla="*/ 4655067 w 4693698"/>
              <a:gd name="connsiteY69" fmla="*/ 3201987 h 6858000"/>
              <a:gd name="connsiteX70" fmla="*/ 4670184 w 4693698"/>
              <a:gd name="connsiteY70" fmla="*/ 3248025 h 6858000"/>
              <a:gd name="connsiteX71" fmla="*/ 4681941 w 4693698"/>
              <a:gd name="connsiteY71" fmla="*/ 3300412 h 6858000"/>
              <a:gd name="connsiteX72" fmla="*/ 4690339 w 4693698"/>
              <a:gd name="connsiteY72" fmla="*/ 3360737 h 6858000"/>
              <a:gd name="connsiteX73" fmla="*/ 4693698 w 4693698"/>
              <a:gd name="connsiteY73" fmla="*/ 3427412 h 6858000"/>
              <a:gd name="connsiteX74" fmla="*/ 4690339 w 4693698"/>
              <a:gd name="connsiteY74" fmla="*/ 3497262 h 6858000"/>
              <a:gd name="connsiteX75" fmla="*/ 4681941 w 4693698"/>
              <a:gd name="connsiteY75" fmla="*/ 3557587 h 6858000"/>
              <a:gd name="connsiteX76" fmla="*/ 4670184 w 4693698"/>
              <a:gd name="connsiteY76" fmla="*/ 3609975 h 6858000"/>
              <a:gd name="connsiteX77" fmla="*/ 4655067 w 4693698"/>
              <a:gd name="connsiteY77" fmla="*/ 3656012 h 6858000"/>
              <a:gd name="connsiteX78" fmla="*/ 4638271 w 4693698"/>
              <a:gd name="connsiteY78" fmla="*/ 3697287 h 6858000"/>
              <a:gd name="connsiteX79" fmla="*/ 4618116 w 4693698"/>
              <a:gd name="connsiteY79" fmla="*/ 3736975 h 6858000"/>
              <a:gd name="connsiteX80" fmla="*/ 4577806 w 4693698"/>
              <a:gd name="connsiteY80" fmla="*/ 3811587 h 6858000"/>
              <a:gd name="connsiteX81" fmla="*/ 4559330 w 4693698"/>
              <a:gd name="connsiteY81" fmla="*/ 3848100 h 6858000"/>
              <a:gd name="connsiteX82" fmla="*/ 4540854 w 4693698"/>
              <a:gd name="connsiteY82" fmla="*/ 3890962 h 6858000"/>
              <a:gd name="connsiteX83" fmla="*/ 4525739 w 4693698"/>
              <a:gd name="connsiteY83" fmla="*/ 3935412 h 6858000"/>
              <a:gd name="connsiteX84" fmla="*/ 4515661 w 4693698"/>
              <a:gd name="connsiteY84" fmla="*/ 3987800 h 6858000"/>
              <a:gd name="connsiteX85" fmla="*/ 4505583 w 4693698"/>
              <a:gd name="connsiteY85" fmla="*/ 4048125 h 6858000"/>
              <a:gd name="connsiteX86" fmla="*/ 4503903 w 4693698"/>
              <a:gd name="connsiteY86" fmla="*/ 4116387 h 6858000"/>
              <a:gd name="connsiteX87" fmla="*/ 4505583 w 4693698"/>
              <a:gd name="connsiteY87" fmla="*/ 4186237 h 6858000"/>
              <a:gd name="connsiteX88" fmla="*/ 4515661 w 4693698"/>
              <a:gd name="connsiteY88" fmla="*/ 4244975 h 6858000"/>
              <a:gd name="connsiteX89" fmla="*/ 4525739 w 4693698"/>
              <a:gd name="connsiteY89" fmla="*/ 4297362 h 6858000"/>
              <a:gd name="connsiteX90" fmla="*/ 4540854 w 4693698"/>
              <a:gd name="connsiteY90" fmla="*/ 4343400 h 6858000"/>
              <a:gd name="connsiteX91" fmla="*/ 4559330 w 4693698"/>
              <a:gd name="connsiteY91" fmla="*/ 4386262 h 6858000"/>
              <a:gd name="connsiteX92" fmla="*/ 4577806 w 4693698"/>
              <a:gd name="connsiteY92" fmla="*/ 4424362 h 6858000"/>
              <a:gd name="connsiteX93" fmla="*/ 4618116 w 4693698"/>
              <a:gd name="connsiteY93" fmla="*/ 4498975 h 6858000"/>
              <a:gd name="connsiteX94" fmla="*/ 4638271 w 4693698"/>
              <a:gd name="connsiteY94" fmla="*/ 4537075 h 6858000"/>
              <a:gd name="connsiteX95" fmla="*/ 4655067 w 4693698"/>
              <a:gd name="connsiteY95" fmla="*/ 4579937 h 6858000"/>
              <a:gd name="connsiteX96" fmla="*/ 4670184 w 4693698"/>
              <a:gd name="connsiteY96" fmla="*/ 4625975 h 6858000"/>
              <a:gd name="connsiteX97" fmla="*/ 4681941 w 4693698"/>
              <a:gd name="connsiteY97" fmla="*/ 4678362 h 6858000"/>
              <a:gd name="connsiteX98" fmla="*/ 4690339 w 4693698"/>
              <a:gd name="connsiteY98" fmla="*/ 4738687 h 6858000"/>
              <a:gd name="connsiteX99" fmla="*/ 4693698 w 4693698"/>
              <a:gd name="connsiteY99" fmla="*/ 4806950 h 6858000"/>
              <a:gd name="connsiteX100" fmla="*/ 4690339 w 4693698"/>
              <a:gd name="connsiteY100" fmla="*/ 4875212 h 6858000"/>
              <a:gd name="connsiteX101" fmla="*/ 4681941 w 4693698"/>
              <a:gd name="connsiteY101" fmla="*/ 4935537 h 6858000"/>
              <a:gd name="connsiteX102" fmla="*/ 4670184 w 4693698"/>
              <a:gd name="connsiteY102" fmla="*/ 4987925 h 6858000"/>
              <a:gd name="connsiteX103" fmla="*/ 4655067 w 4693698"/>
              <a:gd name="connsiteY103" fmla="*/ 5033962 h 6858000"/>
              <a:gd name="connsiteX104" fmla="*/ 4638271 w 4693698"/>
              <a:gd name="connsiteY104" fmla="*/ 5075237 h 6858000"/>
              <a:gd name="connsiteX105" fmla="*/ 4618116 w 4693698"/>
              <a:gd name="connsiteY105" fmla="*/ 5114925 h 6858000"/>
              <a:gd name="connsiteX106" fmla="*/ 4597961 w 4693698"/>
              <a:gd name="connsiteY106" fmla="*/ 5149850 h 6858000"/>
              <a:gd name="connsiteX107" fmla="*/ 4577806 w 4693698"/>
              <a:gd name="connsiteY107" fmla="*/ 5186362 h 6858000"/>
              <a:gd name="connsiteX108" fmla="*/ 4559330 w 4693698"/>
              <a:gd name="connsiteY108" fmla="*/ 5226050 h 6858000"/>
              <a:gd name="connsiteX109" fmla="*/ 4540854 w 4693698"/>
              <a:gd name="connsiteY109" fmla="*/ 5268912 h 6858000"/>
              <a:gd name="connsiteX110" fmla="*/ 4525739 w 4693698"/>
              <a:gd name="connsiteY110" fmla="*/ 5313362 h 6858000"/>
              <a:gd name="connsiteX111" fmla="*/ 4515661 w 4693698"/>
              <a:gd name="connsiteY111" fmla="*/ 5365750 h 6858000"/>
              <a:gd name="connsiteX112" fmla="*/ 4505583 w 4693698"/>
              <a:gd name="connsiteY112" fmla="*/ 5426075 h 6858000"/>
              <a:gd name="connsiteX113" fmla="*/ 4503903 w 4693698"/>
              <a:gd name="connsiteY113" fmla="*/ 5494337 h 6858000"/>
              <a:gd name="connsiteX114" fmla="*/ 4505583 w 4693698"/>
              <a:gd name="connsiteY114" fmla="*/ 5562600 h 6858000"/>
              <a:gd name="connsiteX115" fmla="*/ 4515661 w 4693698"/>
              <a:gd name="connsiteY115" fmla="*/ 5622925 h 6858000"/>
              <a:gd name="connsiteX116" fmla="*/ 4525739 w 4693698"/>
              <a:gd name="connsiteY116" fmla="*/ 5675312 h 6858000"/>
              <a:gd name="connsiteX117" fmla="*/ 4540854 w 4693698"/>
              <a:gd name="connsiteY117" fmla="*/ 5721350 h 6858000"/>
              <a:gd name="connsiteX118" fmla="*/ 4559330 w 4693698"/>
              <a:gd name="connsiteY118" fmla="*/ 5762625 h 6858000"/>
              <a:gd name="connsiteX119" fmla="*/ 4577806 w 4693698"/>
              <a:gd name="connsiteY119" fmla="*/ 5802312 h 6858000"/>
              <a:gd name="connsiteX120" fmla="*/ 4597961 w 4693698"/>
              <a:gd name="connsiteY120" fmla="*/ 5840412 h 6858000"/>
              <a:gd name="connsiteX121" fmla="*/ 4618116 w 4693698"/>
              <a:gd name="connsiteY121" fmla="*/ 5876925 h 6858000"/>
              <a:gd name="connsiteX122" fmla="*/ 4638271 w 4693698"/>
              <a:gd name="connsiteY122" fmla="*/ 5915025 h 6858000"/>
              <a:gd name="connsiteX123" fmla="*/ 4655067 w 4693698"/>
              <a:gd name="connsiteY123" fmla="*/ 5956300 h 6858000"/>
              <a:gd name="connsiteX124" fmla="*/ 4670184 w 4693698"/>
              <a:gd name="connsiteY124" fmla="*/ 6003925 h 6858000"/>
              <a:gd name="connsiteX125" fmla="*/ 4681941 w 4693698"/>
              <a:gd name="connsiteY125" fmla="*/ 6056312 h 6858000"/>
              <a:gd name="connsiteX126" fmla="*/ 4690339 w 4693698"/>
              <a:gd name="connsiteY126" fmla="*/ 6113462 h 6858000"/>
              <a:gd name="connsiteX127" fmla="*/ 4693698 w 4693698"/>
              <a:gd name="connsiteY127" fmla="*/ 6183312 h 6858000"/>
              <a:gd name="connsiteX128" fmla="*/ 4690339 w 4693698"/>
              <a:gd name="connsiteY128" fmla="*/ 6251575 h 6858000"/>
              <a:gd name="connsiteX129" fmla="*/ 4681941 w 4693698"/>
              <a:gd name="connsiteY129" fmla="*/ 6311900 h 6858000"/>
              <a:gd name="connsiteX130" fmla="*/ 4670184 w 4693698"/>
              <a:gd name="connsiteY130" fmla="*/ 6361112 h 6858000"/>
              <a:gd name="connsiteX131" fmla="*/ 4655067 w 4693698"/>
              <a:gd name="connsiteY131" fmla="*/ 6407150 h 6858000"/>
              <a:gd name="connsiteX132" fmla="*/ 4638271 w 4693698"/>
              <a:gd name="connsiteY132" fmla="*/ 6448425 h 6858000"/>
              <a:gd name="connsiteX133" fmla="*/ 4619796 w 4693698"/>
              <a:gd name="connsiteY133" fmla="*/ 6488112 h 6858000"/>
              <a:gd name="connsiteX134" fmla="*/ 4601320 w 4693698"/>
              <a:gd name="connsiteY134" fmla="*/ 6523037 h 6858000"/>
              <a:gd name="connsiteX135" fmla="*/ 4581165 w 4693698"/>
              <a:gd name="connsiteY135" fmla="*/ 6561137 h 6858000"/>
              <a:gd name="connsiteX136" fmla="*/ 4561010 w 4693698"/>
              <a:gd name="connsiteY136" fmla="*/ 6597650 h 6858000"/>
              <a:gd name="connsiteX137" fmla="*/ 4544214 w 4693698"/>
              <a:gd name="connsiteY137" fmla="*/ 6640512 h 6858000"/>
              <a:gd name="connsiteX138" fmla="*/ 4527418 w 4693698"/>
              <a:gd name="connsiteY138" fmla="*/ 6683375 h 6858000"/>
              <a:gd name="connsiteX139" fmla="*/ 4517340 w 4693698"/>
              <a:gd name="connsiteY139" fmla="*/ 6735762 h 6858000"/>
              <a:gd name="connsiteX140" fmla="*/ 4508943 w 4693698"/>
              <a:gd name="connsiteY140" fmla="*/ 6791325 h 6858000"/>
              <a:gd name="connsiteX141" fmla="*/ 4503903 w 4693698"/>
              <a:gd name="connsiteY141" fmla="*/ 6858000 h 6858000"/>
              <a:gd name="connsiteX142" fmla="*/ 1582057 w 4693698"/>
              <a:gd name="connsiteY142" fmla="*/ 6858000 h 6858000"/>
              <a:gd name="connsiteX143" fmla="*/ 420914 w 4693698"/>
              <a:gd name="connsiteY143" fmla="*/ 6858000 h 6858000"/>
              <a:gd name="connsiteX144" fmla="*/ 0 w 4693698"/>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693698" h="6858000">
                <a:moveTo>
                  <a:pt x="0" y="0"/>
                </a:moveTo>
                <a:lnTo>
                  <a:pt x="420914" y="0"/>
                </a:lnTo>
                <a:lnTo>
                  <a:pt x="1582057" y="0"/>
                </a:lnTo>
                <a:lnTo>
                  <a:pt x="4503903" y="0"/>
                </a:lnTo>
                <a:lnTo>
                  <a:pt x="4508943" y="66675"/>
                </a:lnTo>
                <a:lnTo>
                  <a:pt x="4517340" y="122237"/>
                </a:lnTo>
                <a:lnTo>
                  <a:pt x="4527418" y="174625"/>
                </a:lnTo>
                <a:lnTo>
                  <a:pt x="4544214" y="217487"/>
                </a:lnTo>
                <a:lnTo>
                  <a:pt x="4561010" y="260350"/>
                </a:lnTo>
                <a:lnTo>
                  <a:pt x="4581165" y="296862"/>
                </a:lnTo>
                <a:lnTo>
                  <a:pt x="4601320" y="334962"/>
                </a:lnTo>
                <a:lnTo>
                  <a:pt x="4619796" y="369887"/>
                </a:lnTo>
                <a:lnTo>
                  <a:pt x="4638271" y="409575"/>
                </a:lnTo>
                <a:lnTo>
                  <a:pt x="4655067" y="450850"/>
                </a:lnTo>
                <a:lnTo>
                  <a:pt x="4670184" y="496887"/>
                </a:lnTo>
                <a:lnTo>
                  <a:pt x="4681941" y="546100"/>
                </a:lnTo>
                <a:lnTo>
                  <a:pt x="4690339" y="606425"/>
                </a:lnTo>
                <a:lnTo>
                  <a:pt x="4693698" y="673100"/>
                </a:lnTo>
                <a:lnTo>
                  <a:pt x="4690339" y="744537"/>
                </a:lnTo>
                <a:lnTo>
                  <a:pt x="4681941" y="801687"/>
                </a:lnTo>
                <a:lnTo>
                  <a:pt x="4670184" y="854075"/>
                </a:lnTo>
                <a:lnTo>
                  <a:pt x="4655067" y="901700"/>
                </a:lnTo>
                <a:lnTo>
                  <a:pt x="4638271" y="942975"/>
                </a:lnTo>
                <a:lnTo>
                  <a:pt x="4618116" y="981075"/>
                </a:lnTo>
                <a:lnTo>
                  <a:pt x="4597961" y="1017587"/>
                </a:lnTo>
                <a:lnTo>
                  <a:pt x="4577806" y="1055687"/>
                </a:lnTo>
                <a:lnTo>
                  <a:pt x="4559330" y="1095375"/>
                </a:lnTo>
                <a:lnTo>
                  <a:pt x="4540854" y="1136650"/>
                </a:lnTo>
                <a:lnTo>
                  <a:pt x="4525739" y="1182687"/>
                </a:lnTo>
                <a:lnTo>
                  <a:pt x="4515661" y="1235075"/>
                </a:lnTo>
                <a:lnTo>
                  <a:pt x="4505583" y="1295400"/>
                </a:lnTo>
                <a:lnTo>
                  <a:pt x="4503903" y="1363662"/>
                </a:lnTo>
                <a:lnTo>
                  <a:pt x="4505583" y="1431925"/>
                </a:lnTo>
                <a:lnTo>
                  <a:pt x="4515661" y="1492250"/>
                </a:lnTo>
                <a:lnTo>
                  <a:pt x="4525739" y="1544637"/>
                </a:lnTo>
                <a:lnTo>
                  <a:pt x="4540854" y="1589087"/>
                </a:lnTo>
                <a:lnTo>
                  <a:pt x="4559330" y="1631950"/>
                </a:lnTo>
                <a:lnTo>
                  <a:pt x="4577806" y="1671637"/>
                </a:lnTo>
                <a:lnTo>
                  <a:pt x="4597961" y="1708150"/>
                </a:lnTo>
                <a:lnTo>
                  <a:pt x="4618116" y="1743075"/>
                </a:lnTo>
                <a:lnTo>
                  <a:pt x="4638271" y="1782762"/>
                </a:lnTo>
                <a:lnTo>
                  <a:pt x="4655067" y="1824037"/>
                </a:lnTo>
                <a:lnTo>
                  <a:pt x="4670184" y="1870075"/>
                </a:lnTo>
                <a:lnTo>
                  <a:pt x="4681941" y="1922462"/>
                </a:lnTo>
                <a:lnTo>
                  <a:pt x="4690339" y="1982787"/>
                </a:lnTo>
                <a:lnTo>
                  <a:pt x="4693698" y="2051050"/>
                </a:lnTo>
                <a:lnTo>
                  <a:pt x="4690339" y="2119312"/>
                </a:lnTo>
                <a:lnTo>
                  <a:pt x="4681941" y="2179637"/>
                </a:lnTo>
                <a:lnTo>
                  <a:pt x="4670184" y="2232025"/>
                </a:lnTo>
                <a:lnTo>
                  <a:pt x="4655067" y="2278062"/>
                </a:lnTo>
                <a:lnTo>
                  <a:pt x="4638271" y="2319337"/>
                </a:lnTo>
                <a:lnTo>
                  <a:pt x="4618116" y="2359025"/>
                </a:lnTo>
                <a:lnTo>
                  <a:pt x="4597961" y="2395537"/>
                </a:lnTo>
                <a:lnTo>
                  <a:pt x="4577806" y="2433637"/>
                </a:lnTo>
                <a:lnTo>
                  <a:pt x="4559330" y="2471737"/>
                </a:lnTo>
                <a:lnTo>
                  <a:pt x="4540854" y="2513012"/>
                </a:lnTo>
                <a:lnTo>
                  <a:pt x="4525739" y="2560637"/>
                </a:lnTo>
                <a:lnTo>
                  <a:pt x="4515661" y="2613025"/>
                </a:lnTo>
                <a:lnTo>
                  <a:pt x="4505583" y="2671762"/>
                </a:lnTo>
                <a:lnTo>
                  <a:pt x="4503903" y="2741612"/>
                </a:lnTo>
                <a:lnTo>
                  <a:pt x="4505583" y="2809875"/>
                </a:lnTo>
                <a:lnTo>
                  <a:pt x="4515661" y="2868612"/>
                </a:lnTo>
                <a:lnTo>
                  <a:pt x="4525739" y="2922587"/>
                </a:lnTo>
                <a:lnTo>
                  <a:pt x="4540854" y="2967037"/>
                </a:lnTo>
                <a:lnTo>
                  <a:pt x="4559330" y="3009900"/>
                </a:lnTo>
                <a:lnTo>
                  <a:pt x="4577806" y="3046412"/>
                </a:lnTo>
                <a:lnTo>
                  <a:pt x="4597961" y="3084512"/>
                </a:lnTo>
                <a:lnTo>
                  <a:pt x="4618116" y="3121025"/>
                </a:lnTo>
                <a:lnTo>
                  <a:pt x="4638271" y="3160712"/>
                </a:lnTo>
                <a:lnTo>
                  <a:pt x="4655067" y="3201987"/>
                </a:lnTo>
                <a:lnTo>
                  <a:pt x="4670184" y="3248025"/>
                </a:lnTo>
                <a:lnTo>
                  <a:pt x="4681941" y="3300412"/>
                </a:lnTo>
                <a:lnTo>
                  <a:pt x="4690339" y="3360737"/>
                </a:lnTo>
                <a:lnTo>
                  <a:pt x="4693698" y="3427412"/>
                </a:lnTo>
                <a:lnTo>
                  <a:pt x="4690339" y="3497262"/>
                </a:lnTo>
                <a:lnTo>
                  <a:pt x="4681941" y="3557587"/>
                </a:lnTo>
                <a:lnTo>
                  <a:pt x="4670184" y="3609975"/>
                </a:lnTo>
                <a:lnTo>
                  <a:pt x="4655067" y="3656012"/>
                </a:lnTo>
                <a:lnTo>
                  <a:pt x="4638271" y="3697287"/>
                </a:lnTo>
                <a:lnTo>
                  <a:pt x="4618116" y="3736975"/>
                </a:lnTo>
                <a:lnTo>
                  <a:pt x="4577806" y="3811587"/>
                </a:lnTo>
                <a:lnTo>
                  <a:pt x="4559330" y="3848100"/>
                </a:lnTo>
                <a:lnTo>
                  <a:pt x="4540854" y="3890962"/>
                </a:lnTo>
                <a:lnTo>
                  <a:pt x="4525739" y="3935412"/>
                </a:lnTo>
                <a:lnTo>
                  <a:pt x="4515661" y="3987800"/>
                </a:lnTo>
                <a:lnTo>
                  <a:pt x="4505583" y="4048125"/>
                </a:lnTo>
                <a:lnTo>
                  <a:pt x="4503903" y="4116387"/>
                </a:lnTo>
                <a:lnTo>
                  <a:pt x="4505583" y="4186237"/>
                </a:lnTo>
                <a:lnTo>
                  <a:pt x="4515661" y="4244975"/>
                </a:lnTo>
                <a:lnTo>
                  <a:pt x="4525739" y="4297362"/>
                </a:lnTo>
                <a:lnTo>
                  <a:pt x="4540854" y="4343400"/>
                </a:lnTo>
                <a:lnTo>
                  <a:pt x="4559330" y="4386262"/>
                </a:lnTo>
                <a:lnTo>
                  <a:pt x="4577806" y="4424362"/>
                </a:lnTo>
                <a:lnTo>
                  <a:pt x="4618116" y="4498975"/>
                </a:lnTo>
                <a:lnTo>
                  <a:pt x="4638271" y="4537075"/>
                </a:lnTo>
                <a:lnTo>
                  <a:pt x="4655067" y="4579937"/>
                </a:lnTo>
                <a:lnTo>
                  <a:pt x="4670184" y="4625975"/>
                </a:lnTo>
                <a:lnTo>
                  <a:pt x="4681941" y="4678362"/>
                </a:lnTo>
                <a:lnTo>
                  <a:pt x="4690339" y="4738687"/>
                </a:lnTo>
                <a:lnTo>
                  <a:pt x="4693698" y="4806950"/>
                </a:lnTo>
                <a:lnTo>
                  <a:pt x="4690339" y="4875212"/>
                </a:lnTo>
                <a:lnTo>
                  <a:pt x="4681941" y="4935537"/>
                </a:lnTo>
                <a:lnTo>
                  <a:pt x="4670184" y="4987925"/>
                </a:lnTo>
                <a:lnTo>
                  <a:pt x="4655067" y="5033962"/>
                </a:lnTo>
                <a:lnTo>
                  <a:pt x="4638271" y="5075237"/>
                </a:lnTo>
                <a:lnTo>
                  <a:pt x="4618116" y="5114925"/>
                </a:lnTo>
                <a:lnTo>
                  <a:pt x="4597961" y="5149850"/>
                </a:lnTo>
                <a:lnTo>
                  <a:pt x="4577806" y="5186362"/>
                </a:lnTo>
                <a:lnTo>
                  <a:pt x="4559330" y="5226050"/>
                </a:lnTo>
                <a:lnTo>
                  <a:pt x="4540854" y="5268912"/>
                </a:lnTo>
                <a:lnTo>
                  <a:pt x="4525739" y="5313362"/>
                </a:lnTo>
                <a:lnTo>
                  <a:pt x="4515661" y="5365750"/>
                </a:lnTo>
                <a:lnTo>
                  <a:pt x="4505583" y="5426075"/>
                </a:lnTo>
                <a:lnTo>
                  <a:pt x="4503903" y="5494337"/>
                </a:lnTo>
                <a:lnTo>
                  <a:pt x="4505583" y="5562600"/>
                </a:lnTo>
                <a:lnTo>
                  <a:pt x="4515661" y="5622925"/>
                </a:lnTo>
                <a:lnTo>
                  <a:pt x="4525739" y="5675312"/>
                </a:lnTo>
                <a:lnTo>
                  <a:pt x="4540854" y="5721350"/>
                </a:lnTo>
                <a:lnTo>
                  <a:pt x="4559330" y="5762625"/>
                </a:lnTo>
                <a:lnTo>
                  <a:pt x="4577806" y="5802312"/>
                </a:lnTo>
                <a:lnTo>
                  <a:pt x="4597961" y="5840412"/>
                </a:lnTo>
                <a:lnTo>
                  <a:pt x="4618116" y="5876925"/>
                </a:lnTo>
                <a:lnTo>
                  <a:pt x="4638271" y="5915025"/>
                </a:lnTo>
                <a:lnTo>
                  <a:pt x="4655067" y="5956300"/>
                </a:lnTo>
                <a:lnTo>
                  <a:pt x="4670184" y="6003925"/>
                </a:lnTo>
                <a:lnTo>
                  <a:pt x="4681941" y="6056312"/>
                </a:lnTo>
                <a:lnTo>
                  <a:pt x="4690339" y="6113462"/>
                </a:lnTo>
                <a:lnTo>
                  <a:pt x="4693698" y="6183312"/>
                </a:lnTo>
                <a:lnTo>
                  <a:pt x="4690339" y="6251575"/>
                </a:lnTo>
                <a:lnTo>
                  <a:pt x="4681941" y="6311900"/>
                </a:lnTo>
                <a:lnTo>
                  <a:pt x="4670184" y="6361112"/>
                </a:lnTo>
                <a:lnTo>
                  <a:pt x="4655067" y="6407150"/>
                </a:lnTo>
                <a:lnTo>
                  <a:pt x="4638271" y="6448425"/>
                </a:lnTo>
                <a:lnTo>
                  <a:pt x="4619796" y="6488112"/>
                </a:lnTo>
                <a:lnTo>
                  <a:pt x="4601320" y="6523037"/>
                </a:lnTo>
                <a:lnTo>
                  <a:pt x="4581165" y="6561137"/>
                </a:lnTo>
                <a:lnTo>
                  <a:pt x="4561010" y="6597650"/>
                </a:lnTo>
                <a:lnTo>
                  <a:pt x="4544214" y="6640512"/>
                </a:lnTo>
                <a:lnTo>
                  <a:pt x="4527418" y="6683375"/>
                </a:lnTo>
                <a:lnTo>
                  <a:pt x="4517340" y="6735762"/>
                </a:lnTo>
                <a:lnTo>
                  <a:pt x="4508943" y="6791325"/>
                </a:lnTo>
                <a:lnTo>
                  <a:pt x="4503903" y="6858000"/>
                </a:lnTo>
                <a:lnTo>
                  <a:pt x="1582057" y="6858000"/>
                </a:lnTo>
                <a:lnTo>
                  <a:pt x="420914" y="6858000"/>
                </a:lnTo>
                <a:lnTo>
                  <a:pt x="0" y="6858000"/>
                </a:lnTo>
                <a:close/>
              </a:path>
            </a:pathLst>
          </a:custGeom>
          <a:solidFill>
            <a:schemeClr val="tx1"/>
          </a:solidFill>
          <a:ln w="0">
            <a:noFill/>
            <a:prstDash val="solid"/>
            <a:round/>
            <a:headEnd/>
            <a:tailEnd/>
          </a:ln>
        </p:spPr>
        <p:txBody>
          <a:bodyPr wrap="square">
            <a:noAutofit/>
          </a:bodyPr>
          <a:lstStyle/>
          <a:p>
            <a:endParaRPr lang="en-US" dirty="0"/>
          </a:p>
        </p:txBody>
      </p:sp>
      <p:sp>
        <p:nvSpPr>
          <p:cNvPr id="194" name="Freeform: Shape 193">
            <a:extLst>
              <a:ext uri="{FF2B5EF4-FFF2-40B4-BE49-F238E27FC236}">
                <a16:creationId xmlns:a16="http://schemas.microsoft.com/office/drawing/2014/main" id="{4B9FAFB2-BEB5-4848-8018-BCAD99E2E1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838076" cy="6858000"/>
          </a:xfrm>
          <a:custGeom>
            <a:avLst/>
            <a:gdLst>
              <a:gd name="connsiteX0" fmla="*/ 4838076 w 4838076"/>
              <a:gd name="connsiteY0" fmla="*/ 0 h 6858000"/>
              <a:gd name="connsiteX1" fmla="*/ 4417162 w 4838076"/>
              <a:gd name="connsiteY1" fmla="*/ 0 h 6858000"/>
              <a:gd name="connsiteX2" fmla="*/ 3459219 w 4838076"/>
              <a:gd name="connsiteY2" fmla="*/ 0 h 6858000"/>
              <a:gd name="connsiteX3" fmla="*/ 334174 w 4838076"/>
              <a:gd name="connsiteY3" fmla="*/ 0 h 6858000"/>
              <a:gd name="connsiteX4" fmla="*/ 334173 w 4838076"/>
              <a:gd name="connsiteY4" fmla="*/ 0 h 6858000"/>
              <a:gd name="connsiteX5" fmla="*/ 189795 w 4838076"/>
              <a:gd name="connsiteY5" fmla="*/ 0 h 6858000"/>
              <a:gd name="connsiteX6" fmla="*/ 184756 w 4838076"/>
              <a:gd name="connsiteY6" fmla="*/ 66675 h 6858000"/>
              <a:gd name="connsiteX7" fmla="*/ 176358 w 4838076"/>
              <a:gd name="connsiteY7" fmla="*/ 122237 h 6858000"/>
              <a:gd name="connsiteX8" fmla="*/ 166281 w 4838076"/>
              <a:gd name="connsiteY8" fmla="*/ 174625 h 6858000"/>
              <a:gd name="connsiteX9" fmla="*/ 149485 w 4838076"/>
              <a:gd name="connsiteY9" fmla="*/ 217487 h 6858000"/>
              <a:gd name="connsiteX10" fmla="*/ 132689 w 4838076"/>
              <a:gd name="connsiteY10" fmla="*/ 260350 h 6858000"/>
              <a:gd name="connsiteX11" fmla="*/ 112534 w 4838076"/>
              <a:gd name="connsiteY11" fmla="*/ 296862 h 6858000"/>
              <a:gd name="connsiteX12" fmla="*/ 92379 w 4838076"/>
              <a:gd name="connsiteY12" fmla="*/ 334962 h 6858000"/>
              <a:gd name="connsiteX13" fmla="*/ 73903 w 4838076"/>
              <a:gd name="connsiteY13" fmla="*/ 369887 h 6858000"/>
              <a:gd name="connsiteX14" fmla="*/ 55427 w 4838076"/>
              <a:gd name="connsiteY14" fmla="*/ 409575 h 6858000"/>
              <a:gd name="connsiteX15" fmla="*/ 38632 w 4838076"/>
              <a:gd name="connsiteY15" fmla="*/ 450850 h 6858000"/>
              <a:gd name="connsiteX16" fmla="*/ 23515 w 4838076"/>
              <a:gd name="connsiteY16" fmla="*/ 496887 h 6858000"/>
              <a:gd name="connsiteX17" fmla="*/ 11758 w 4838076"/>
              <a:gd name="connsiteY17" fmla="*/ 546100 h 6858000"/>
              <a:gd name="connsiteX18" fmla="*/ 3359 w 4838076"/>
              <a:gd name="connsiteY18" fmla="*/ 606425 h 6858000"/>
              <a:gd name="connsiteX19" fmla="*/ 0 w 4838076"/>
              <a:gd name="connsiteY19" fmla="*/ 673100 h 6858000"/>
              <a:gd name="connsiteX20" fmla="*/ 3359 w 4838076"/>
              <a:gd name="connsiteY20" fmla="*/ 744537 h 6858000"/>
              <a:gd name="connsiteX21" fmla="*/ 11758 w 4838076"/>
              <a:gd name="connsiteY21" fmla="*/ 801687 h 6858000"/>
              <a:gd name="connsiteX22" fmla="*/ 23515 w 4838076"/>
              <a:gd name="connsiteY22" fmla="*/ 854075 h 6858000"/>
              <a:gd name="connsiteX23" fmla="*/ 38632 w 4838076"/>
              <a:gd name="connsiteY23" fmla="*/ 901700 h 6858000"/>
              <a:gd name="connsiteX24" fmla="*/ 55427 w 4838076"/>
              <a:gd name="connsiteY24" fmla="*/ 942975 h 6858000"/>
              <a:gd name="connsiteX25" fmla="*/ 75583 w 4838076"/>
              <a:gd name="connsiteY25" fmla="*/ 981075 h 6858000"/>
              <a:gd name="connsiteX26" fmla="*/ 95738 w 4838076"/>
              <a:gd name="connsiteY26" fmla="*/ 1017587 h 6858000"/>
              <a:gd name="connsiteX27" fmla="*/ 115893 w 4838076"/>
              <a:gd name="connsiteY27" fmla="*/ 1055687 h 6858000"/>
              <a:gd name="connsiteX28" fmla="*/ 134368 w 4838076"/>
              <a:gd name="connsiteY28" fmla="*/ 1095375 h 6858000"/>
              <a:gd name="connsiteX29" fmla="*/ 152844 w 4838076"/>
              <a:gd name="connsiteY29" fmla="*/ 1136650 h 6858000"/>
              <a:gd name="connsiteX30" fmla="*/ 167960 w 4838076"/>
              <a:gd name="connsiteY30" fmla="*/ 1182687 h 6858000"/>
              <a:gd name="connsiteX31" fmla="*/ 178038 w 4838076"/>
              <a:gd name="connsiteY31" fmla="*/ 1235075 h 6858000"/>
              <a:gd name="connsiteX32" fmla="*/ 188115 w 4838076"/>
              <a:gd name="connsiteY32" fmla="*/ 1295400 h 6858000"/>
              <a:gd name="connsiteX33" fmla="*/ 189795 w 4838076"/>
              <a:gd name="connsiteY33" fmla="*/ 1363662 h 6858000"/>
              <a:gd name="connsiteX34" fmla="*/ 188115 w 4838076"/>
              <a:gd name="connsiteY34" fmla="*/ 1431925 h 6858000"/>
              <a:gd name="connsiteX35" fmla="*/ 178038 w 4838076"/>
              <a:gd name="connsiteY35" fmla="*/ 1492250 h 6858000"/>
              <a:gd name="connsiteX36" fmla="*/ 167960 w 4838076"/>
              <a:gd name="connsiteY36" fmla="*/ 1544637 h 6858000"/>
              <a:gd name="connsiteX37" fmla="*/ 152844 w 4838076"/>
              <a:gd name="connsiteY37" fmla="*/ 1589087 h 6858000"/>
              <a:gd name="connsiteX38" fmla="*/ 134368 w 4838076"/>
              <a:gd name="connsiteY38" fmla="*/ 1631950 h 6858000"/>
              <a:gd name="connsiteX39" fmla="*/ 115893 w 4838076"/>
              <a:gd name="connsiteY39" fmla="*/ 1671637 h 6858000"/>
              <a:gd name="connsiteX40" fmla="*/ 95738 w 4838076"/>
              <a:gd name="connsiteY40" fmla="*/ 1708150 h 6858000"/>
              <a:gd name="connsiteX41" fmla="*/ 75583 w 4838076"/>
              <a:gd name="connsiteY41" fmla="*/ 1743075 h 6858000"/>
              <a:gd name="connsiteX42" fmla="*/ 55427 w 4838076"/>
              <a:gd name="connsiteY42" fmla="*/ 1782762 h 6858000"/>
              <a:gd name="connsiteX43" fmla="*/ 38632 w 4838076"/>
              <a:gd name="connsiteY43" fmla="*/ 1824037 h 6858000"/>
              <a:gd name="connsiteX44" fmla="*/ 23515 w 4838076"/>
              <a:gd name="connsiteY44" fmla="*/ 1870075 h 6858000"/>
              <a:gd name="connsiteX45" fmla="*/ 11758 w 4838076"/>
              <a:gd name="connsiteY45" fmla="*/ 1922462 h 6858000"/>
              <a:gd name="connsiteX46" fmla="*/ 3359 w 4838076"/>
              <a:gd name="connsiteY46" fmla="*/ 1982787 h 6858000"/>
              <a:gd name="connsiteX47" fmla="*/ 0 w 4838076"/>
              <a:gd name="connsiteY47" fmla="*/ 2051050 h 6858000"/>
              <a:gd name="connsiteX48" fmla="*/ 3359 w 4838076"/>
              <a:gd name="connsiteY48" fmla="*/ 2119312 h 6858000"/>
              <a:gd name="connsiteX49" fmla="*/ 11758 w 4838076"/>
              <a:gd name="connsiteY49" fmla="*/ 2179637 h 6858000"/>
              <a:gd name="connsiteX50" fmla="*/ 23515 w 4838076"/>
              <a:gd name="connsiteY50" fmla="*/ 2232025 h 6858000"/>
              <a:gd name="connsiteX51" fmla="*/ 38632 w 4838076"/>
              <a:gd name="connsiteY51" fmla="*/ 2278062 h 6858000"/>
              <a:gd name="connsiteX52" fmla="*/ 55427 w 4838076"/>
              <a:gd name="connsiteY52" fmla="*/ 2319337 h 6858000"/>
              <a:gd name="connsiteX53" fmla="*/ 75583 w 4838076"/>
              <a:gd name="connsiteY53" fmla="*/ 2359025 h 6858000"/>
              <a:gd name="connsiteX54" fmla="*/ 95738 w 4838076"/>
              <a:gd name="connsiteY54" fmla="*/ 2395537 h 6858000"/>
              <a:gd name="connsiteX55" fmla="*/ 115893 w 4838076"/>
              <a:gd name="connsiteY55" fmla="*/ 2433637 h 6858000"/>
              <a:gd name="connsiteX56" fmla="*/ 134368 w 4838076"/>
              <a:gd name="connsiteY56" fmla="*/ 2471737 h 6858000"/>
              <a:gd name="connsiteX57" fmla="*/ 152844 w 4838076"/>
              <a:gd name="connsiteY57" fmla="*/ 2513012 h 6858000"/>
              <a:gd name="connsiteX58" fmla="*/ 167960 w 4838076"/>
              <a:gd name="connsiteY58" fmla="*/ 2560637 h 6858000"/>
              <a:gd name="connsiteX59" fmla="*/ 178038 w 4838076"/>
              <a:gd name="connsiteY59" fmla="*/ 2613025 h 6858000"/>
              <a:gd name="connsiteX60" fmla="*/ 188115 w 4838076"/>
              <a:gd name="connsiteY60" fmla="*/ 2671762 h 6858000"/>
              <a:gd name="connsiteX61" fmla="*/ 189795 w 4838076"/>
              <a:gd name="connsiteY61" fmla="*/ 2741612 h 6858000"/>
              <a:gd name="connsiteX62" fmla="*/ 188115 w 4838076"/>
              <a:gd name="connsiteY62" fmla="*/ 2809875 h 6858000"/>
              <a:gd name="connsiteX63" fmla="*/ 178038 w 4838076"/>
              <a:gd name="connsiteY63" fmla="*/ 2868612 h 6858000"/>
              <a:gd name="connsiteX64" fmla="*/ 167960 w 4838076"/>
              <a:gd name="connsiteY64" fmla="*/ 2922587 h 6858000"/>
              <a:gd name="connsiteX65" fmla="*/ 152844 w 4838076"/>
              <a:gd name="connsiteY65" fmla="*/ 2967037 h 6858000"/>
              <a:gd name="connsiteX66" fmla="*/ 134368 w 4838076"/>
              <a:gd name="connsiteY66" fmla="*/ 3009900 h 6858000"/>
              <a:gd name="connsiteX67" fmla="*/ 115893 w 4838076"/>
              <a:gd name="connsiteY67" fmla="*/ 3046412 h 6858000"/>
              <a:gd name="connsiteX68" fmla="*/ 95738 w 4838076"/>
              <a:gd name="connsiteY68" fmla="*/ 3084512 h 6858000"/>
              <a:gd name="connsiteX69" fmla="*/ 75583 w 4838076"/>
              <a:gd name="connsiteY69" fmla="*/ 3121025 h 6858000"/>
              <a:gd name="connsiteX70" fmla="*/ 55427 w 4838076"/>
              <a:gd name="connsiteY70" fmla="*/ 3160712 h 6858000"/>
              <a:gd name="connsiteX71" fmla="*/ 38632 w 4838076"/>
              <a:gd name="connsiteY71" fmla="*/ 3201987 h 6858000"/>
              <a:gd name="connsiteX72" fmla="*/ 23515 w 4838076"/>
              <a:gd name="connsiteY72" fmla="*/ 3248025 h 6858000"/>
              <a:gd name="connsiteX73" fmla="*/ 11758 w 4838076"/>
              <a:gd name="connsiteY73" fmla="*/ 3300412 h 6858000"/>
              <a:gd name="connsiteX74" fmla="*/ 3359 w 4838076"/>
              <a:gd name="connsiteY74" fmla="*/ 3360737 h 6858000"/>
              <a:gd name="connsiteX75" fmla="*/ 0 w 4838076"/>
              <a:gd name="connsiteY75" fmla="*/ 3427412 h 6858000"/>
              <a:gd name="connsiteX76" fmla="*/ 3359 w 4838076"/>
              <a:gd name="connsiteY76" fmla="*/ 3497262 h 6858000"/>
              <a:gd name="connsiteX77" fmla="*/ 11758 w 4838076"/>
              <a:gd name="connsiteY77" fmla="*/ 3557587 h 6858000"/>
              <a:gd name="connsiteX78" fmla="*/ 23515 w 4838076"/>
              <a:gd name="connsiteY78" fmla="*/ 3609975 h 6858000"/>
              <a:gd name="connsiteX79" fmla="*/ 38632 w 4838076"/>
              <a:gd name="connsiteY79" fmla="*/ 3656012 h 6858000"/>
              <a:gd name="connsiteX80" fmla="*/ 55427 w 4838076"/>
              <a:gd name="connsiteY80" fmla="*/ 3697287 h 6858000"/>
              <a:gd name="connsiteX81" fmla="*/ 75583 w 4838076"/>
              <a:gd name="connsiteY81" fmla="*/ 3736975 h 6858000"/>
              <a:gd name="connsiteX82" fmla="*/ 115893 w 4838076"/>
              <a:gd name="connsiteY82" fmla="*/ 3811587 h 6858000"/>
              <a:gd name="connsiteX83" fmla="*/ 134368 w 4838076"/>
              <a:gd name="connsiteY83" fmla="*/ 3848100 h 6858000"/>
              <a:gd name="connsiteX84" fmla="*/ 152844 w 4838076"/>
              <a:gd name="connsiteY84" fmla="*/ 3890962 h 6858000"/>
              <a:gd name="connsiteX85" fmla="*/ 167960 w 4838076"/>
              <a:gd name="connsiteY85" fmla="*/ 3935412 h 6858000"/>
              <a:gd name="connsiteX86" fmla="*/ 178038 w 4838076"/>
              <a:gd name="connsiteY86" fmla="*/ 3987800 h 6858000"/>
              <a:gd name="connsiteX87" fmla="*/ 188115 w 4838076"/>
              <a:gd name="connsiteY87" fmla="*/ 4048125 h 6858000"/>
              <a:gd name="connsiteX88" fmla="*/ 189795 w 4838076"/>
              <a:gd name="connsiteY88" fmla="*/ 4116387 h 6858000"/>
              <a:gd name="connsiteX89" fmla="*/ 188115 w 4838076"/>
              <a:gd name="connsiteY89" fmla="*/ 4186237 h 6858000"/>
              <a:gd name="connsiteX90" fmla="*/ 178038 w 4838076"/>
              <a:gd name="connsiteY90" fmla="*/ 4244975 h 6858000"/>
              <a:gd name="connsiteX91" fmla="*/ 167960 w 4838076"/>
              <a:gd name="connsiteY91" fmla="*/ 4297362 h 6858000"/>
              <a:gd name="connsiteX92" fmla="*/ 152844 w 4838076"/>
              <a:gd name="connsiteY92" fmla="*/ 4343400 h 6858000"/>
              <a:gd name="connsiteX93" fmla="*/ 134368 w 4838076"/>
              <a:gd name="connsiteY93" fmla="*/ 4386262 h 6858000"/>
              <a:gd name="connsiteX94" fmla="*/ 115893 w 4838076"/>
              <a:gd name="connsiteY94" fmla="*/ 4424362 h 6858000"/>
              <a:gd name="connsiteX95" fmla="*/ 75583 w 4838076"/>
              <a:gd name="connsiteY95" fmla="*/ 4498975 h 6858000"/>
              <a:gd name="connsiteX96" fmla="*/ 55427 w 4838076"/>
              <a:gd name="connsiteY96" fmla="*/ 4537075 h 6858000"/>
              <a:gd name="connsiteX97" fmla="*/ 38632 w 4838076"/>
              <a:gd name="connsiteY97" fmla="*/ 4579937 h 6858000"/>
              <a:gd name="connsiteX98" fmla="*/ 23515 w 4838076"/>
              <a:gd name="connsiteY98" fmla="*/ 4625975 h 6858000"/>
              <a:gd name="connsiteX99" fmla="*/ 11758 w 4838076"/>
              <a:gd name="connsiteY99" fmla="*/ 4678362 h 6858000"/>
              <a:gd name="connsiteX100" fmla="*/ 3359 w 4838076"/>
              <a:gd name="connsiteY100" fmla="*/ 4738687 h 6858000"/>
              <a:gd name="connsiteX101" fmla="*/ 0 w 4838076"/>
              <a:gd name="connsiteY101" fmla="*/ 4806950 h 6858000"/>
              <a:gd name="connsiteX102" fmla="*/ 3359 w 4838076"/>
              <a:gd name="connsiteY102" fmla="*/ 4875212 h 6858000"/>
              <a:gd name="connsiteX103" fmla="*/ 11758 w 4838076"/>
              <a:gd name="connsiteY103" fmla="*/ 4935537 h 6858000"/>
              <a:gd name="connsiteX104" fmla="*/ 23515 w 4838076"/>
              <a:gd name="connsiteY104" fmla="*/ 4987925 h 6858000"/>
              <a:gd name="connsiteX105" fmla="*/ 38632 w 4838076"/>
              <a:gd name="connsiteY105" fmla="*/ 5033962 h 6858000"/>
              <a:gd name="connsiteX106" fmla="*/ 55427 w 4838076"/>
              <a:gd name="connsiteY106" fmla="*/ 5075237 h 6858000"/>
              <a:gd name="connsiteX107" fmla="*/ 75583 w 4838076"/>
              <a:gd name="connsiteY107" fmla="*/ 5114925 h 6858000"/>
              <a:gd name="connsiteX108" fmla="*/ 95738 w 4838076"/>
              <a:gd name="connsiteY108" fmla="*/ 5149850 h 6858000"/>
              <a:gd name="connsiteX109" fmla="*/ 115893 w 4838076"/>
              <a:gd name="connsiteY109" fmla="*/ 5186362 h 6858000"/>
              <a:gd name="connsiteX110" fmla="*/ 134368 w 4838076"/>
              <a:gd name="connsiteY110" fmla="*/ 5226050 h 6858000"/>
              <a:gd name="connsiteX111" fmla="*/ 152844 w 4838076"/>
              <a:gd name="connsiteY111" fmla="*/ 5268912 h 6858000"/>
              <a:gd name="connsiteX112" fmla="*/ 167960 w 4838076"/>
              <a:gd name="connsiteY112" fmla="*/ 5313362 h 6858000"/>
              <a:gd name="connsiteX113" fmla="*/ 178038 w 4838076"/>
              <a:gd name="connsiteY113" fmla="*/ 5365750 h 6858000"/>
              <a:gd name="connsiteX114" fmla="*/ 188115 w 4838076"/>
              <a:gd name="connsiteY114" fmla="*/ 5426075 h 6858000"/>
              <a:gd name="connsiteX115" fmla="*/ 189795 w 4838076"/>
              <a:gd name="connsiteY115" fmla="*/ 5494337 h 6858000"/>
              <a:gd name="connsiteX116" fmla="*/ 188115 w 4838076"/>
              <a:gd name="connsiteY116" fmla="*/ 5562600 h 6858000"/>
              <a:gd name="connsiteX117" fmla="*/ 178038 w 4838076"/>
              <a:gd name="connsiteY117" fmla="*/ 5622925 h 6858000"/>
              <a:gd name="connsiteX118" fmla="*/ 167960 w 4838076"/>
              <a:gd name="connsiteY118" fmla="*/ 5675312 h 6858000"/>
              <a:gd name="connsiteX119" fmla="*/ 152844 w 4838076"/>
              <a:gd name="connsiteY119" fmla="*/ 5721350 h 6858000"/>
              <a:gd name="connsiteX120" fmla="*/ 134368 w 4838076"/>
              <a:gd name="connsiteY120" fmla="*/ 5762625 h 6858000"/>
              <a:gd name="connsiteX121" fmla="*/ 115893 w 4838076"/>
              <a:gd name="connsiteY121" fmla="*/ 5802312 h 6858000"/>
              <a:gd name="connsiteX122" fmla="*/ 95738 w 4838076"/>
              <a:gd name="connsiteY122" fmla="*/ 5840412 h 6858000"/>
              <a:gd name="connsiteX123" fmla="*/ 75583 w 4838076"/>
              <a:gd name="connsiteY123" fmla="*/ 5876925 h 6858000"/>
              <a:gd name="connsiteX124" fmla="*/ 55427 w 4838076"/>
              <a:gd name="connsiteY124" fmla="*/ 5915025 h 6858000"/>
              <a:gd name="connsiteX125" fmla="*/ 38632 w 4838076"/>
              <a:gd name="connsiteY125" fmla="*/ 5956300 h 6858000"/>
              <a:gd name="connsiteX126" fmla="*/ 23515 w 4838076"/>
              <a:gd name="connsiteY126" fmla="*/ 6003925 h 6858000"/>
              <a:gd name="connsiteX127" fmla="*/ 11758 w 4838076"/>
              <a:gd name="connsiteY127" fmla="*/ 6056312 h 6858000"/>
              <a:gd name="connsiteX128" fmla="*/ 3359 w 4838076"/>
              <a:gd name="connsiteY128" fmla="*/ 6113462 h 6858000"/>
              <a:gd name="connsiteX129" fmla="*/ 0 w 4838076"/>
              <a:gd name="connsiteY129" fmla="*/ 6183312 h 6858000"/>
              <a:gd name="connsiteX130" fmla="*/ 3359 w 4838076"/>
              <a:gd name="connsiteY130" fmla="*/ 6251575 h 6858000"/>
              <a:gd name="connsiteX131" fmla="*/ 11758 w 4838076"/>
              <a:gd name="connsiteY131" fmla="*/ 6311900 h 6858000"/>
              <a:gd name="connsiteX132" fmla="*/ 23515 w 4838076"/>
              <a:gd name="connsiteY132" fmla="*/ 6361112 h 6858000"/>
              <a:gd name="connsiteX133" fmla="*/ 38632 w 4838076"/>
              <a:gd name="connsiteY133" fmla="*/ 6407150 h 6858000"/>
              <a:gd name="connsiteX134" fmla="*/ 55427 w 4838076"/>
              <a:gd name="connsiteY134" fmla="*/ 6448425 h 6858000"/>
              <a:gd name="connsiteX135" fmla="*/ 73903 w 4838076"/>
              <a:gd name="connsiteY135" fmla="*/ 6488112 h 6858000"/>
              <a:gd name="connsiteX136" fmla="*/ 92379 w 4838076"/>
              <a:gd name="connsiteY136" fmla="*/ 6523037 h 6858000"/>
              <a:gd name="connsiteX137" fmla="*/ 112534 w 4838076"/>
              <a:gd name="connsiteY137" fmla="*/ 6561137 h 6858000"/>
              <a:gd name="connsiteX138" fmla="*/ 132689 w 4838076"/>
              <a:gd name="connsiteY138" fmla="*/ 6597650 h 6858000"/>
              <a:gd name="connsiteX139" fmla="*/ 149485 w 4838076"/>
              <a:gd name="connsiteY139" fmla="*/ 6640512 h 6858000"/>
              <a:gd name="connsiteX140" fmla="*/ 166281 w 4838076"/>
              <a:gd name="connsiteY140" fmla="*/ 6683375 h 6858000"/>
              <a:gd name="connsiteX141" fmla="*/ 176358 w 4838076"/>
              <a:gd name="connsiteY141" fmla="*/ 6735762 h 6858000"/>
              <a:gd name="connsiteX142" fmla="*/ 184756 w 4838076"/>
              <a:gd name="connsiteY142" fmla="*/ 6791325 h 6858000"/>
              <a:gd name="connsiteX143" fmla="*/ 189795 w 4838076"/>
              <a:gd name="connsiteY143" fmla="*/ 6858000 h 6858000"/>
              <a:gd name="connsiteX144" fmla="*/ 334173 w 4838076"/>
              <a:gd name="connsiteY144" fmla="*/ 6858000 h 6858000"/>
              <a:gd name="connsiteX145" fmla="*/ 334174 w 4838076"/>
              <a:gd name="connsiteY145" fmla="*/ 6858000 h 6858000"/>
              <a:gd name="connsiteX146" fmla="*/ 3459219 w 4838076"/>
              <a:gd name="connsiteY146" fmla="*/ 6858000 h 6858000"/>
              <a:gd name="connsiteX147" fmla="*/ 4417162 w 4838076"/>
              <a:gd name="connsiteY147" fmla="*/ 6858000 h 6858000"/>
              <a:gd name="connsiteX148" fmla="*/ 4838076 w 4838076"/>
              <a:gd name="connsiteY14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4838076" h="6858000">
                <a:moveTo>
                  <a:pt x="4838076" y="0"/>
                </a:moveTo>
                <a:lnTo>
                  <a:pt x="4417162" y="0"/>
                </a:lnTo>
                <a:lnTo>
                  <a:pt x="3459219" y="0"/>
                </a:ln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3459219" y="6858000"/>
                </a:lnTo>
                <a:lnTo>
                  <a:pt x="4417162" y="6858000"/>
                </a:lnTo>
                <a:lnTo>
                  <a:pt x="4838076"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ítulo 1"/>
          <p:cNvSpPr>
            <a:spLocks noGrp="1"/>
          </p:cNvSpPr>
          <p:nvPr>
            <p:ph type="title"/>
          </p:nvPr>
        </p:nvSpPr>
        <p:spPr>
          <a:xfrm>
            <a:off x="765051" y="662400"/>
            <a:ext cx="3384000" cy="1492132"/>
          </a:xfrm>
        </p:spPr>
        <p:txBody>
          <a:bodyPr anchor="t">
            <a:normAutofit/>
          </a:bodyPr>
          <a:lstStyle/>
          <a:p>
            <a:r>
              <a:rPr lang="pt-BR" sz="3700" b="1" dirty="0">
                <a:solidFill>
                  <a:schemeClr val="bg1"/>
                </a:solidFill>
              </a:rPr>
              <a:t>1 - O QUE VEM A SER TIPOLOGIA</a:t>
            </a:r>
          </a:p>
        </p:txBody>
      </p:sp>
      <p:sp>
        <p:nvSpPr>
          <p:cNvPr id="3" name="Espaço Reservado para Conteúdo 2"/>
          <p:cNvSpPr>
            <a:spLocks noGrp="1"/>
          </p:cNvSpPr>
          <p:nvPr>
            <p:ph idx="1"/>
          </p:nvPr>
        </p:nvSpPr>
        <p:spPr>
          <a:xfrm>
            <a:off x="765051" y="2286000"/>
            <a:ext cx="3384000" cy="3844800"/>
          </a:xfrm>
        </p:spPr>
        <p:txBody>
          <a:bodyPr>
            <a:normAutofit/>
          </a:bodyPr>
          <a:lstStyle/>
          <a:p>
            <a:pPr marL="36900" indent="0">
              <a:buNone/>
            </a:pPr>
            <a:r>
              <a:rPr lang="pt-BR" sz="2000">
                <a:solidFill>
                  <a:schemeClr val="bg1">
                    <a:alpha val="60000"/>
                  </a:schemeClr>
                </a:solidFill>
              </a:rPr>
              <a:t>O estudo do uso de figuras e símbolos bíblicos podemos dizer que é Tipologia. O escritor aos Hebreus usa a expressão "sombra dos bens futuros" (Hb 10.1), designando que algo maior veio em relação ao Tabernáculo - JESUS CRISTO.</a:t>
            </a:r>
          </a:p>
        </p:txBody>
      </p:sp>
      <p:pic>
        <p:nvPicPr>
          <p:cNvPr id="1026" name="Picture 2" descr="TIPOLOGIA BIBLICA. - ppt carregar">
            <a:extLst>
              <a:ext uri="{FF2B5EF4-FFF2-40B4-BE49-F238E27FC236}">
                <a16:creationId xmlns:a16="http://schemas.microsoft.com/office/drawing/2014/main" id="{E3EE9B68-C7F8-4896-A7F8-CF0DFDA1D66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11053" y="1173681"/>
            <a:ext cx="6014185" cy="45106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arl Gustav Jung e a Sombra- Hellen Reis Mourão">
            <a:extLst>
              <a:ext uri="{FF2B5EF4-FFF2-40B4-BE49-F238E27FC236}">
                <a16:creationId xmlns:a16="http://schemas.microsoft.com/office/drawing/2014/main" id="{6530D62F-E3EE-4A81-AEAB-D28E0126E2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4442" y="1818807"/>
            <a:ext cx="6350796" cy="4233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578782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6145CC-533A-4079-9B46-708B88708A24}"/>
              </a:ext>
            </a:extLst>
          </p:cNvPr>
          <p:cNvSpPr>
            <a:spLocks noGrp="1"/>
          </p:cNvSpPr>
          <p:nvPr>
            <p:ph type="title"/>
          </p:nvPr>
        </p:nvSpPr>
        <p:spPr>
          <a:xfrm>
            <a:off x="503182" y="201953"/>
            <a:ext cx="11185635" cy="1325563"/>
          </a:xfrm>
        </p:spPr>
        <p:style>
          <a:lnRef idx="2">
            <a:schemeClr val="accent1">
              <a:shade val="50000"/>
            </a:schemeClr>
          </a:lnRef>
          <a:fillRef idx="1">
            <a:schemeClr val="accent1"/>
          </a:fillRef>
          <a:effectRef idx="0">
            <a:schemeClr val="accent1"/>
          </a:effectRef>
          <a:fontRef idx="minor">
            <a:schemeClr val="lt1"/>
          </a:fontRef>
        </p:style>
        <p:txBody>
          <a:bodyPr/>
          <a:lstStyle/>
          <a:p>
            <a:r>
              <a:rPr lang="pt-BR" b="1" dirty="0">
                <a:solidFill>
                  <a:srgbClr val="FFFFFF"/>
                </a:solidFill>
              </a:rPr>
              <a:t>1. </a:t>
            </a:r>
            <a:r>
              <a:rPr lang="pt-BR" sz="4400" b="1" dirty="0">
                <a:solidFill>
                  <a:schemeClr val="bg1"/>
                </a:solidFill>
              </a:rPr>
              <a:t>O QUE VEM A SER TIPOLOGIA</a:t>
            </a:r>
            <a:endParaRPr lang="pt-BR" dirty="0"/>
          </a:p>
        </p:txBody>
      </p:sp>
      <p:sp>
        <p:nvSpPr>
          <p:cNvPr id="6" name="Espaço Reservado para Texto 5">
            <a:extLst>
              <a:ext uri="{FF2B5EF4-FFF2-40B4-BE49-F238E27FC236}">
                <a16:creationId xmlns:a16="http://schemas.microsoft.com/office/drawing/2014/main" id="{67229C49-5900-43CA-8078-15110F895F7C}"/>
              </a:ext>
            </a:extLst>
          </p:cNvPr>
          <p:cNvSpPr>
            <a:spLocks noGrp="1"/>
          </p:cNvSpPr>
          <p:nvPr>
            <p:ph type="body" idx="1"/>
          </p:nvPr>
        </p:nvSpPr>
        <p:spPr>
          <a:xfrm>
            <a:off x="761007" y="1544411"/>
            <a:ext cx="5157787" cy="480332"/>
          </a:xfrm>
        </p:spPr>
        <p:txBody>
          <a:bodyPr>
            <a:normAutofit/>
          </a:bodyPr>
          <a:lstStyle/>
          <a:p>
            <a:r>
              <a:rPr lang="pt-BR" dirty="0"/>
              <a:t>1.1. Os fundamentos da Tipologia</a:t>
            </a:r>
          </a:p>
        </p:txBody>
      </p:sp>
      <p:sp>
        <p:nvSpPr>
          <p:cNvPr id="7" name="Espaço Reservado para Conteúdo 6">
            <a:extLst>
              <a:ext uri="{FF2B5EF4-FFF2-40B4-BE49-F238E27FC236}">
                <a16:creationId xmlns:a16="http://schemas.microsoft.com/office/drawing/2014/main" id="{89789D2C-C017-4715-A913-85101CA54341}"/>
              </a:ext>
            </a:extLst>
          </p:cNvPr>
          <p:cNvSpPr>
            <a:spLocks noGrp="1"/>
          </p:cNvSpPr>
          <p:nvPr>
            <p:ph sz="half" idx="2"/>
          </p:nvPr>
        </p:nvSpPr>
        <p:spPr>
          <a:xfrm>
            <a:off x="336705" y="2041638"/>
            <a:ext cx="5383618" cy="4251044"/>
          </a:xfrm>
        </p:spPr>
        <p:txBody>
          <a:bodyPr>
            <a:noAutofit/>
          </a:bodyPr>
          <a:lstStyle/>
          <a:p>
            <a:pPr algn="just">
              <a:buFont typeface="Wingdings" panose="05000000000000000000" pitchFamily="2" charset="2"/>
              <a:buChar char="q"/>
            </a:pPr>
            <a:r>
              <a:rPr lang="pt-BR" sz="2400" dirty="0"/>
              <a:t>Sabendo que o tipo é uma classe de metáfora que não consiste meramente em palavras, mas em fatos, pessoas ou objetos que designam fatos semelhantes, pessoas, objetos no porvir. Dentro deste conceito, existem o Tipo e Antítipo. </a:t>
            </a:r>
          </a:p>
          <a:p>
            <a:pPr algn="just">
              <a:buFont typeface="Wingdings" panose="05000000000000000000" pitchFamily="2" charset="2"/>
              <a:buChar char="q"/>
            </a:pPr>
            <a:r>
              <a:rPr lang="pt-BR" sz="2400" dirty="0"/>
              <a:t>O Tipo podemos dizer que é o objeto de uma verdade a ser assimilada ou uma lição a ser extraída; enquanto o Antítipo é a figura verdadeira, ou seja, o cumprimento do que fora predito.</a:t>
            </a:r>
            <a:endParaRPr lang="pt-BR" sz="1800" dirty="0"/>
          </a:p>
        </p:txBody>
      </p:sp>
      <p:sp>
        <p:nvSpPr>
          <p:cNvPr id="5" name="Espaço Reservado para Texto 4">
            <a:extLst>
              <a:ext uri="{FF2B5EF4-FFF2-40B4-BE49-F238E27FC236}">
                <a16:creationId xmlns:a16="http://schemas.microsoft.com/office/drawing/2014/main" id="{A0CDD807-3887-4A75-935F-4484FE789C48}"/>
              </a:ext>
            </a:extLst>
          </p:cNvPr>
          <p:cNvSpPr>
            <a:spLocks noGrp="1"/>
          </p:cNvSpPr>
          <p:nvPr>
            <p:ph type="body" sz="quarter" idx="3"/>
          </p:nvPr>
        </p:nvSpPr>
        <p:spPr>
          <a:xfrm>
            <a:off x="6096000" y="1506140"/>
            <a:ext cx="5183188" cy="518603"/>
          </a:xfrm>
        </p:spPr>
        <p:txBody>
          <a:bodyPr>
            <a:normAutofit/>
          </a:bodyPr>
          <a:lstStyle/>
          <a:p>
            <a:r>
              <a:rPr lang="pt-BR" dirty="0"/>
              <a:t>1.2. Os Tipos e suas características</a:t>
            </a:r>
          </a:p>
        </p:txBody>
      </p:sp>
      <p:sp>
        <p:nvSpPr>
          <p:cNvPr id="15" name="Espaço Reservado para Conteúdo 14">
            <a:extLst>
              <a:ext uri="{FF2B5EF4-FFF2-40B4-BE49-F238E27FC236}">
                <a16:creationId xmlns:a16="http://schemas.microsoft.com/office/drawing/2014/main" id="{C4C3E048-8406-477C-B243-846BECD9FEBA}"/>
              </a:ext>
            </a:extLst>
          </p:cNvPr>
          <p:cNvSpPr>
            <a:spLocks noGrp="1"/>
          </p:cNvSpPr>
          <p:nvPr>
            <p:ph sz="quarter" idx="4"/>
          </p:nvPr>
        </p:nvSpPr>
        <p:spPr>
          <a:xfrm>
            <a:off x="5918795" y="2024743"/>
            <a:ext cx="5761648" cy="4631304"/>
          </a:xfrm>
        </p:spPr>
        <p:txBody>
          <a:bodyPr>
            <a:noAutofit/>
          </a:bodyPr>
          <a:lstStyle/>
          <a:p>
            <a:pPr algn="just">
              <a:buFont typeface="Wingdings" panose="05000000000000000000" pitchFamily="2" charset="2"/>
              <a:buChar char="q"/>
            </a:pPr>
            <a:r>
              <a:rPr lang="pt-BR" sz="2100" dirty="0"/>
              <a:t>Existem algumas normas, segunda a hermenêutica, que precisam ser observadas na qualificação de algo como:</a:t>
            </a:r>
          </a:p>
          <a:p>
            <a:pPr algn="just">
              <a:buFont typeface="Wingdings" panose="05000000000000000000" pitchFamily="2" charset="2"/>
              <a:buChar char="q"/>
            </a:pPr>
            <a:r>
              <a:rPr lang="pt-BR" sz="2100" dirty="0"/>
              <a:t> APLICAÇÂO: aplicação do Tipo esteja contida na Bíblia. </a:t>
            </a:r>
          </a:p>
          <a:p>
            <a:pPr algn="just">
              <a:buFont typeface="Wingdings" panose="05000000000000000000" pitchFamily="2" charset="2"/>
              <a:buChar char="q"/>
            </a:pPr>
            <a:r>
              <a:rPr lang="pt-BR" sz="2100" dirty="0"/>
              <a:t> AFINIDADE: entre o Tipo e o Antítipo, assim como o cordeiro sem mancha e Jesus sem pecado. </a:t>
            </a:r>
          </a:p>
          <a:p>
            <a:pPr algn="just">
              <a:buFont typeface="Wingdings" panose="05000000000000000000" pitchFamily="2" charset="2"/>
              <a:buChar char="q"/>
            </a:pPr>
            <a:r>
              <a:rPr lang="pt-BR" sz="2100" dirty="0"/>
              <a:t>Cabe aqui uma ressalva para não se conectar Tipos que não tenham embasamento bíblico. </a:t>
            </a:r>
          </a:p>
          <a:p>
            <a:pPr algn="just">
              <a:buFont typeface="Wingdings" panose="05000000000000000000" pitchFamily="2" charset="2"/>
              <a:buChar char="q"/>
            </a:pPr>
            <a:r>
              <a:rPr lang="pt-BR" sz="2100" dirty="0">
                <a:solidFill>
                  <a:srgbClr val="FF0000"/>
                </a:solidFill>
              </a:rPr>
              <a:t>ALERTA</a:t>
            </a:r>
            <a:r>
              <a:rPr lang="pt-BR" sz="2100" dirty="0"/>
              <a:t>: Que estejamos contentes apenas com aquilo que possui base doutrinária e </a:t>
            </a:r>
            <a:r>
              <a:rPr lang="pt-BR" sz="2100" dirty="0" err="1"/>
              <a:t>escriturística</a:t>
            </a:r>
            <a:r>
              <a:rPr lang="pt-BR" sz="2100" dirty="0"/>
              <a:t>.</a:t>
            </a:r>
            <a:endParaRPr lang="pt-BR" sz="2100" dirty="0">
              <a:highlight>
                <a:srgbClr val="FFFF00"/>
              </a:highlight>
            </a:endParaRPr>
          </a:p>
        </p:txBody>
      </p:sp>
    </p:spTree>
    <p:extLst>
      <p:ext uri="{BB962C8B-B14F-4D97-AF65-F5344CB8AC3E}">
        <p14:creationId xmlns:p14="http://schemas.microsoft.com/office/powerpoint/2010/main" val="268189214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1000"/>
                                        <p:tgtEl>
                                          <p:spTgt spid="5">
                                            <p:txEl>
                                              <p:pRg st="0" end="0"/>
                                            </p:txEl>
                                          </p:spTgt>
                                        </p:tgtEl>
                                      </p:cBhvr>
                                    </p:animEffect>
                                    <p:anim calcmode="lin" valueType="num">
                                      <p:cBhvr>
                                        <p:cTn id="2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fade">
                                      <p:cBhvr>
                                        <p:cTn id="30" dur="1000"/>
                                        <p:tgtEl>
                                          <p:spTgt spid="15">
                                            <p:txEl>
                                              <p:pRg st="0" end="0"/>
                                            </p:txEl>
                                          </p:spTgt>
                                        </p:tgtEl>
                                      </p:cBhvr>
                                    </p:animEffect>
                                    <p:anim calcmode="lin" valueType="num">
                                      <p:cBhvr>
                                        <p:cTn id="31"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5">
                                            <p:txEl>
                                              <p:pRg st="1" end="1"/>
                                            </p:txEl>
                                          </p:spTgt>
                                        </p:tgtEl>
                                        <p:attrNameLst>
                                          <p:attrName>style.visibility</p:attrName>
                                        </p:attrNameLst>
                                      </p:cBhvr>
                                      <p:to>
                                        <p:strVal val="visible"/>
                                      </p:to>
                                    </p:set>
                                    <p:animEffect transition="in" filter="fade">
                                      <p:cBhvr>
                                        <p:cTn id="37" dur="1000"/>
                                        <p:tgtEl>
                                          <p:spTgt spid="15">
                                            <p:txEl>
                                              <p:pRg st="1" end="1"/>
                                            </p:txEl>
                                          </p:spTgt>
                                        </p:tgtEl>
                                      </p:cBhvr>
                                    </p:animEffect>
                                    <p:anim calcmode="lin" valueType="num">
                                      <p:cBhvr>
                                        <p:cTn id="38"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1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5">
                                            <p:txEl>
                                              <p:pRg st="2" end="2"/>
                                            </p:txEl>
                                          </p:spTgt>
                                        </p:tgtEl>
                                        <p:attrNameLst>
                                          <p:attrName>style.visibility</p:attrName>
                                        </p:attrNameLst>
                                      </p:cBhvr>
                                      <p:to>
                                        <p:strVal val="visible"/>
                                      </p:to>
                                    </p:set>
                                    <p:animEffect transition="in" filter="fade">
                                      <p:cBhvr>
                                        <p:cTn id="44" dur="1000"/>
                                        <p:tgtEl>
                                          <p:spTgt spid="15">
                                            <p:txEl>
                                              <p:pRg st="2" end="2"/>
                                            </p:txEl>
                                          </p:spTgt>
                                        </p:tgtEl>
                                      </p:cBhvr>
                                    </p:animEffect>
                                    <p:anim calcmode="lin" valueType="num">
                                      <p:cBhvr>
                                        <p:cTn id="45"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1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5">
                                            <p:txEl>
                                              <p:pRg st="3" end="3"/>
                                            </p:txEl>
                                          </p:spTgt>
                                        </p:tgtEl>
                                        <p:attrNameLst>
                                          <p:attrName>style.visibility</p:attrName>
                                        </p:attrNameLst>
                                      </p:cBhvr>
                                      <p:to>
                                        <p:strVal val="visible"/>
                                      </p:to>
                                    </p:set>
                                    <p:animEffect transition="in" filter="fade">
                                      <p:cBhvr>
                                        <p:cTn id="51" dur="1000"/>
                                        <p:tgtEl>
                                          <p:spTgt spid="15">
                                            <p:txEl>
                                              <p:pRg st="3" end="3"/>
                                            </p:txEl>
                                          </p:spTgt>
                                        </p:tgtEl>
                                      </p:cBhvr>
                                    </p:animEffect>
                                    <p:anim calcmode="lin" valueType="num">
                                      <p:cBhvr>
                                        <p:cTn id="52" dur="1000" fill="hold"/>
                                        <p:tgtEl>
                                          <p:spTgt spid="15">
                                            <p:txEl>
                                              <p:pRg st="3" end="3"/>
                                            </p:txEl>
                                          </p:spTgt>
                                        </p:tgtEl>
                                        <p:attrNameLst>
                                          <p:attrName>ppt_x</p:attrName>
                                        </p:attrNameLst>
                                      </p:cBhvr>
                                      <p:tavLst>
                                        <p:tav tm="0">
                                          <p:val>
                                            <p:strVal val="#ppt_x"/>
                                          </p:val>
                                        </p:tav>
                                        <p:tav tm="100000">
                                          <p:val>
                                            <p:strVal val="#ppt_x"/>
                                          </p:val>
                                        </p:tav>
                                      </p:tavLst>
                                    </p:anim>
                                    <p:anim calcmode="lin" valueType="num">
                                      <p:cBhvr>
                                        <p:cTn id="53" dur="1000" fill="hold"/>
                                        <p:tgtEl>
                                          <p:spTgt spid="1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15">
                                            <p:txEl>
                                              <p:pRg st="4" end="4"/>
                                            </p:txEl>
                                          </p:spTgt>
                                        </p:tgtEl>
                                        <p:attrNameLst>
                                          <p:attrName>style.visibility</p:attrName>
                                        </p:attrNameLst>
                                      </p:cBhvr>
                                      <p:to>
                                        <p:strVal val="visible"/>
                                      </p:to>
                                    </p:set>
                                    <p:animEffect transition="in" filter="fade">
                                      <p:cBhvr>
                                        <p:cTn id="58" dur="1000"/>
                                        <p:tgtEl>
                                          <p:spTgt spid="15">
                                            <p:txEl>
                                              <p:pRg st="4" end="4"/>
                                            </p:txEl>
                                          </p:spTgt>
                                        </p:tgtEl>
                                      </p:cBhvr>
                                    </p:animEffect>
                                    <p:anim calcmode="lin" valueType="num">
                                      <p:cBhvr>
                                        <p:cTn id="59" dur="1000" fill="hold"/>
                                        <p:tgtEl>
                                          <p:spTgt spid="15">
                                            <p:txEl>
                                              <p:pRg st="4" end="4"/>
                                            </p:txEl>
                                          </p:spTgt>
                                        </p:tgtEl>
                                        <p:attrNameLst>
                                          <p:attrName>ppt_x</p:attrName>
                                        </p:attrNameLst>
                                      </p:cBhvr>
                                      <p:tavLst>
                                        <p:tav tm="0">
                                          <p:val>
                                            <p:strVal val="#ppt_x"/>
                                          </p:val>
                                        </p:tav>
                                        <p:tav tm="100000">
                                          <p:val>
                                            <p:strVal val="#ppt_x"/>
                                          </p:val>
                                        </p:tav>
                                      </p:tavLst>
                                    </p:anim>
                                    <p:anim calcmode="lin" valueType="num">
                                      <p:cBhvr>
                                        <p:cTn id="60" dur="1000" fill="hold"/>
                                        <p:tgtEl>
                                          <p:spTgt spid="1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uiExpand="1" build="p"/>
      <p:bldP spid="5" grpId="0" build="p"/>
      <p:bldP spid="15"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C232B152-3720-4D3B-97ED-45CE5483F1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Freeform: Shape 136">
            <a:extLst>
              <a:ext uri="{FF2B5EF4-FFF2-40B4-BE49-F238E27FC236}">
                <a16:creationId xmlns:a16="http://schemas.microsoft.com/office/drawing/2014/main" id="{11BAB570-FF10-4E96-8A3F-FA9804702B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693698" cy="6858000"/>
          </a:xfrm>
          <a:custGeom>
            <a:avLst/>
            <a:gdLst>
              <a:gd name="connsiteX0" fmla="*/ 0 w 4693698"/>
              <a:gd name="connsiteY0" fmla="*/ 0 h 6858000"/>
              <a:gd name="connsiteX1" fmla="*/ 420914 w 4693698"/>
              <a:gd name="connsiteY1" fmla="*/ 0 h 6858000"/>
              <a:gd name="connsiteX2" fmla="*/ 1582057 w 4693698"/>
              <a:gd name="connsiteY2" fmla="*/ 0 h 6858000"/>
              <a:gd name="connsiteX3" fmla="*/ 4503903 w 4693698"/>
              <a:gd name="connsiteY3" fmla="*/ 0 h 6858000"/>
              <a:gd name="connsiteX4" fmla="*/ 4508943 w 4693698"/>
              <a:gd name="connsiteY4" fmla="*/ 66675 h 6858000"/>
              <a:gd name="connsiteX5" fmla="*/ 4517340 w 4693698"/>
              <a:gd name="connsiteY5" fmla="*/ 122237 h 6858000"/>
              <a:gd name="connsiteX6" fmla="*/ 4527418 w 4693698"/>
              <a:gd name="connsiteY6" fmla="*/ 174625 h 6858000"/>
              <a:gd name="connsiteX7" fmla="*/ 4544214 w 4693698"/>
              <a:gd name="connsiteY7" fmla="*/ 217487 h 6858000"/>
              <a:gd name="connsiteX8" fmla="*/ 4561010 w 4693698"/>
              <a:gd name="connsiteY8" fmla="*/ 260350 h 6858000"/>
              <a:gd name="connsiteX9" fmla="*/ 4581165 w 4693698"/>
              <a:gd name="connsiteY9" fmla="*/ 296862 h 6858000"/>
              <a:gd name="connsiteX10" fmla="*/ 4601320 w 4693698"/>
              <a:gd name="connsiteY10" fmla="*/ 334962 h 6858000"/>
              <a:gd name="connsiteX11" fmla="*/ 4619796 w 4693698"/>
              <a:gd name="connsiteY11" fmla="*/ 369887 h 6858000"/>
              <a:gd name="connsiteX12" fmla="*/ 4638271 w 4693698"/>
              <a:gd name="connsiteY12" fmla="*/ 409575 h 6858000"/>
              <a:gd name="connsiteX13" fmla="*/ 4655067 w 4693698"/>
              <a:gd name="connsiteY13" fmla="*/ 450850 h 6858000"/>
              <a:gd name="connsiteX14" fmla="*/ 4670184 w 4693698"/>
              <a:gd name="connsiteY14" fmla="*/ 496887 h 6858000"/>
              <a:gd name="connsiteX15" fmla="*/ 4681941 w 4693698"/>
              <a:gd name="connsiteY15" fmla="*/ 546100 h 6858000"/>
              <a:gd name="connsiteX16" fmla="*/ 4690339 w 4693698"/>
              <a:gd name="connsiteY16" fmla="*/ 606425 h 6858000"/>
              <a:gd name="connsiteX17" fmla="*/ 4693698 w 4693698"/>
              <a:gd name="connsiteY17" fmla="*/ 673100 h 6858000"/>
              <a:gd name="connsiteX18" fmla="*/ 4690339 w 4693698"/>
              <a:gd name="connsiteY18" fmla="*/ 744537 h 6858000"/>
              <a:gd name="connsiteX19" fmla="*/ 4681941 w 4693698"/>
              <a:gd name="connsiteY19" fmla="*/ 801687 h 6858000"/>
              <a:gd name="connsiteX20" fmla="*/ 4670184 w 4693698"/>
              <a:gd name="connsiteY20" fmla="*/ 854075 h 6858000"/>
              <a:gd name="connsiteX21" fmla="*/ 4655067 w 4693698"/>
              <a:gd name="connsiteY21" fmla="*/ 901700 h 6858000"/>
              <a:gd name="connsiteX22" fmla="*/ 4638271 w 4693698"/>
              <a:gd name="connsiteY22" fmla="*/ 942975 h 6858000"/>
              <a:gd name="connsiteX23" fmla="*/ 4618116 w 4693698"/>
              <a:gd name="connsiteY23" fmla="*/ 981075 h 6858000"/>
              <a:gd name="connsiteX24" fmla="*/ 4597961 w 4693698"/>
              <a:gd name="connsiteY24" fmla="*/ 1017587 h 6858000"/>
              <a:gd name="connsiteX25" fmla="*/ 4577806 w 4693698"/>
              <a:gd name="connsiteY25" fmla="*/ 1055687 h 6858000"/>
              <a:gd name="connsiteX26" fmla="*/ 4559330 w 4693698"/>
              <a:gd name="connsiteY26" fmla="*/ 1095375 h 6858000"/>
              <a:gd name="connsiteX27" fmla="*/ 4540854 w 4693698"/>
              <a:gd name="connsiteY27" fmla="*/ 1136650 h 6858000"/>
              <a:gd name="connsiteX28" fmla="*/ 4525739 w 4693698"/>
              <a:gd name="connsiteY28" fmla="*/ 1182687 h 6858000"/>
              <a:gd name="connsiteX29" fmla="*/ 4515661 w 4693698"/>
              <a:gd name="connsiteY29" fmla="*/ 1235075 h 6858000"/>
              <a:gd name="connsiteX30" fmla="*/ 4505583 w 4693698"/>
              <a:gd name="connsiteY30" fmla="*/ 1295400 h 6858000"/>
              <a:gd name="connsiteX31" fmla="*/ 4503903 w 4693698"/>
              <a:gd name="connsiteY31" fmla="*/ 1363662 h 6858000"/>
              <a:gd name="connsiteX32" fmla="*/ 4505583 w 4693698"/>
              <a:gd name="connsiteY32" fmla="*/ 1431925 h 6858000"/>
              <a:gd name="connsiteX33" fmla="*/ 4515661 w 4693698"/>
              <a:gd name="connsiteY33" fmla="*/ 1492250 h 6858000"/>
              <a:gd name="connsiteX34" fmla="*/ 4525739 w 4693698"/>
              <a:gd name="connsiteY34" fmla="*/ 1544637 h 6858000"/>
              <a:gd name="connsiteX35" fmla="*/ 4540854 w 4693698"/>
              <a:gd name="connsiteY35" fmla="*/ 1589087 h 6858000"/>
              <a:gd name="connsiteX36" fmla="*/ 4559330 w 4693698"/>
              <a:gd name="connsiteY36" fmla="*/ 1631950 h 6858000"/>
              <a:gd name="connsiteX37" fmla="*/ 4577806 w 4693698"/>
              <a:gd name="connsiteY37" fmla="*/ 1671637 h 6858000"/>
              <a:gd name="connsiteX38" fmla="*/ 4597961 w 4693698"/>
              <a:gd name="connsiteY38" fmla="*/ 1708150 h 6858000"/>
              <a:gd name="connsiteX39" fmla="*/ 4618116 w 4693698"/>
              <a:gd name="connsiteY39" fmla="*/ 1743075 h 6858000"/>
              <a:gd name="connsiteX40" fmla="*/ 4638271 w 4693698"/>
              <a:gd name="connsiteY40" fmla="*/ 1782762 h 6858000"/>
              <a:gd name="connsiteX41" fmla="*/ 4655067 w 4693698"/>
              <a:gd name="connsiteY41" fmla="*/ 1824037 h 6858000"/>
              <a:gd name="connsiteX42" fmla="*/ 4670184 w 4693698"/>
              <a:gd name="connsiteY42" fmla="*/ 1870075 h 6858000"/>
              <a:gd name="connsiteX43" fmla="*/ 4681941 w 4693698"/>
              <a:gd name="connsiteY43" fmla="*/ 1922462 h 6858000"/>
              <a:gd name="connsiteX44" fmla="*/ 4690339 w 4693698"/>
              <a:gd name="connsiteY44" fmla="*/ 1982787 h 6858000"/>
              <a:gd name="connsiteX45" fmla="*/ 4693698 w 4693698"/>
              <a:gd name="connsiteY45" fmla="*/ 2051050 h 6858000"/>
              <a:gd name="connsiteX46" fmla="*/ 4690339 w 4693698"/>
              <a:gd name="connsiteY46" fmla="*/ 2119312 h 6858000"/>
              <a:gd name="connsiteX47" fmla="*/ 4681941 w 4693698"/>
              <a:gd name="connsiteY47" fmla="*/ 2179637 h 6858000"/>
              <a:gd name="connsiteX48" fmla="*/ 4670184 w 4693698"/>
              <a:gd name="connsiteY48" fmla="*/ 2232025 h 6858000"/>
              <a:gd name="connsiteX49" fmla="*/ 4655067 w 4693698"/>
              <a:gd name="connsiteY49" fmla="*/ 2278062 h 6858000"/>
              <a:gd name="connsiteX50" fmla="*/ 4638271 w 4693698"/>
              <a:gd name="connsiteY50" fmla="*/ 2319337 h 6858000"/>
              <a:gd name="connsiteX51" fmla="*/ 4618116 w 4693698"/>
              <a:gd name="connsiteY51" fmla="*/ 2359025 h 6858000"/>
              <a:gd name="connsiteX52" fmla="*/ 4597961 w 4693698"/>
              <a:gd name="connsiteY52" fmla="*/ 2395537 h 6858000"/>
              <a:gd name="connsiteX53" fmla="*/ 4577806 w 4693698"/>
              <a:gd name="connsiteY53" fmla="*/ 2433637 h 6858000"/>
              <a:gd name="connsiteX54" fmla="*/ 4559330 w 4693698"/>
              <a:gd name="connsiteY54" fmla="*/ 2471737 h 6858000"/>
              <a:gd name="connsiteX55" fmla="*/ 4540854 w 4693698"/>
              <a:gd name="connsiteY55" fmla="*/ 2513012 h 6858000"/>
              <a:gd name="connsiteX56" fmla="*/ 4525739 w 4693698"/>
              <a:gd name="connsiteY56" fmla="*/ 2560637 h 6858000"/>
              <a:gd name="connsiteX57" fmla="*/ 4515661 w 4693698"/>
              <a:gd name="connsiteY57" fmla="*/ 2613025 h 6858000"/>
              <a:gd name="connsiteX58" fmla="*/ 4505583 w 4693698"/>
              <a:gd name="connsiteY58" fmla="*/ 2671762 h 6858000"/>
              <a:gd name="connsiteX59" fmla="*/ 4503903 w 4693698"/>
              <a:gd name="connsiteY59" fmla="*/ 2741612 h 6858000"/>
              <a:gd name="connsiteX60" fmla="*/ 4505583 w 4693698"/>
              <a:gd name="connsiteY60" fmla="*/ 2809875 h 6858000"/>
              <a:gd name="connsiteX61" fmla="*/ 4515661 w 4693698"/>
              <a:gd name="connsiteY61" fmla="*/ 2868612 h 6858000"/>
              <a:gd name="connsiteX62" fmla="*/ 4525739 w 4693698"/>
              <a:gd name="connsiteY62" fmla="*/ 2922587 h 6858000"/>
              <a:gd name="connsiteX63" fmla="*/ 4540854 w 4693698"/>
              <a:gd name="connsiteY63" fmla="*/ 2967037 h 6858000"/>
              <a:gd name="connsiteX64" fmla="*/ 4559330 w 4693698"/>
              <a:gd name="connsiteY64" fmla="*/ 3009900 h 6858000"/>
              <a:gd name="connsiteX65" fmla="*/ 4577806 w 4693698"/>
              <a:gd name="connsiteY65" fmla="*/ 3046412 h 6858000"/>
              <a:gd name="connsiteX66" fmla="*/ 4597961 w 4693698"/>
              <a:gd name="connsiteY66" fmla="*/ 3084512 h 6858000"/>
              <a:gd name="connsiteX67" fmla="*/ 4618116 w 4693698"/>
              <a:gd name="connsiteY67" fmla="*/ 3121025 h 6858000"/>
              <a:gd name="connsiteX68" fmla="*/ 4638271 w 4693698"/>
              <a:gd name="connsiteY68" fmla="*/ 3160712 h 6858000"/>
              <a:gd name="connsiteX69" fmla="*/ 4655067 w 4693698"/>
              <a:gd name="connsiteY69" fmla="*/ 3201987 h 6858000"/>
              <a:gd name="connsiteX70" fmla="*/ 4670184 w 4693698"/>
              <a:gd name="connsiteY70" fmla="*/ 3248025 h 6858000"/>
              <a:gd name="connsiteX71" fmla="*/ 4681941 w 4693698"/>
              <a:gd name="connsiteY71" fmla="*/ 3300412 h 6858000"/>
              <a:gd name="connsiteX72" fmla="*/ 4690339 w 4693698"/>
              <a:gd name="connsiteY72" fmla="*/ 3360737 h 6858000"/>
              <a:gd name="connsiteX73" fmla="*/ 4693698 w 4693698"/>
              <a:gd name="connsiteY73" fmla="*/ 3427412 h 6858000"/>
              <a:gd name="connsiteX74" fmla="*/ 4690339 w 4693698"/>
              <a:gd name="connsiteY74" fmla="*/ 3497262 h 6858000"/>
              <a:gd name="connsiteX75" fmla="*/ 4681941 w 4693698"/>
              <a:gd name="connsiteY75" fmla="*/ 3557587 h 6858000"/>
              <a:gd name="connsiteX76" fmla="*/ 4670184 w 4693698"/>
              <a:gd name="connsiteY76" fmla="*/ 3609975 h 6858000"/>
              <a:gd name="connsiteX77" fmla="*/ 4655067 w 4693698"/>
              <a:gd name="connsiteY77" fmla="*/ 3656012 h 6858000"/>
              <a:gd name="connsiteX78" fmla="*/ 4638271 w 4693698"/>
              <a:gd name="connsiteY78" fmla="*/ 3697287 h 6858000"/>
              <a:gd name="connsiteX79" fmla="*/ 4618116 w 4693698"/>
              <a:gd name="connsiteY79" fmla="*/ 3736975 h 6858000"/>
              <a:gd name="connsiteX80" fmla="*/ 4577806 w 4693698"/>
              <a:gd name="connsiteY80" fmla="*/ 3811587 h 6858000"/>
              <a:gd name="connsiteX81" fmla="*/ 4559330 w 4693698"/>
              <a:gd name="connsiteY81" fmla="*/ 3848100 h 6858000"/>
              <a:gd name="connsiteX82" fmla="*/ 4540854 w 4693698"/>
              <a:gd name="connsiteY82" fmla="*/ 3890962 h 6858000"/>
              <a:gd name="connsiteX83" fmla="*/ 4525739 w 4693698"/>
              <a:gd name="connsiteY83" fmla="*/ 3935412 h 6858000"/>
              <a:gd name="connsiteX84" fmla="*/ 4515661 w 4693698"/>
              <a:gd name="connsiteY84" fmla="*/ 3987800 h 6858000"/>
              <a:gd name="connsiteX85" fmla="*/ 4505583 w 4693698"/>
              <a:gd name="connsiteY85" fmla="*/ 4048125 h 6858000"/>
              <a:gd name="connsiteX86" fmla="*/ 4503903 w 4693698"/>
              <a:gd name="connsiteY86" fmla="*/ 4116387 h 6858000"/>
              <a:gd name="connsiteX87" fmla="*/ 4505583 w 4693698"/>
              <a:gd name="connsiteY87" fmla="*/ 4186237 h 6858000"/>
              <a:gd name="connsiteX88" fmla="*/ 4515661 w 4693698"/>
              <a:gd name="connsiteY88" fmla="*/ 4244975 h 6858000"/>
              <a:gd name="connsiteX89" fmla="*/ 4525739 w 4693698"/>
              <a:gd name="connsiteY89" fmla="*/ 4297362 h 6858000"/>
              <a:gd name="connsiteX90" fmla="*/ 4540854 w 4693698"/>
              <a:gd name="connsiteY90" fmla="*/ 4343400 h 6858000"/>
              <a:gd name="connsiteX91" fmla="*/ 4559330 w 4693698"/>
              <a:gd name="connsiteY91" fmla="*/ 4386262 h 6858000"/>
              <a:gd name="connsiteX92" fmla="*/ 4577806 w 4693698"/>
              <a:gd name="connsiteY92" fmla="*/ 4424362 h 6858000"/>
              <a:gd name="connsiteX93" fmla="*/ 4618116 w 4693698"/>
              <a:gd name="connsiteY93" fmla="*/ 4498975 h 6858000"/>
              <a:gd name="connsiteX94" fmla="*/ 4638271 w 4693698"/>
              <a:gd name="connsiteY94" fmla="*/ 4537075 h 6858000"/>
              <a:gd name="connsiteX95" fmla="*/ 4655067 w 4693698"/>
              <a:gd name="connsiteY95" fmla="*/ 4579937 h 6858000"/>
              <a:gd name="connsiteX96" fmla="*/ 4670184 w 4693698"/>
              <a:gd name="connsiteY96" fmla="*/ 4625975 h 6858000"/>
              <a:gd name="connsiteX97" fmla="*/ 4681941 w 4693698"/>
              <a:gd name="connsiteY97" fmla="*/ 4678362 h 6858000"/>
              <a:gd name="connsiteX98" fmla="*/ 4690339 w 4693698"/>
              <a:gd name="connsiteY98" fmla="*/ 4738687 h 6858000"/>
              <a:gd name="connsiteX99" fmla="*/ 4693698 w 4693698"/>
              <a:gd name="connsiteY99" fmla="*/ 4806950 h 6858000"/>
              <a:gd name="connsiteX100" fmla="*/ 4690339 w 4693698"/>
              <a:gd name="connsiteY100" fmla="*/ 4875212 h 6858000"/>
              <a:gd name="connsiteX101" fmla="*/ 4681941 w 4693698"/>
              <a:gd name="connsiteY101" fmla="*/ 4935537 h 6858000"/>
              <a:gd name="connsiteX102" fmla="*/ 4670184 w 4693698"/>
              <a:gd name="connsiteY102" fmla="*/ 4987925 h 6858000"/>
              <a:gd name="connsiteX103" fmla="*/ 4655067 w 4693698"/>
              <a:gd name="connsiteY103" fmla="*/ 5033962 h 6858000"/>
              <a:gd name="connsiteX104" fmla="*/ 4638271 w 4693698"/>
              <a:gd name="connsiteY104" fmla="*/ 5075237 h 6858000"/>
              <a:gd name="connsiteX105" fmla="*/ 4618116 w 4693698"/>
              <a:gd name="connsiteY105" fmla="*/ 5114925 h 6858000"/>
              <a:gd name="connsiteX106" fmla="*/ 4597961 w 4693698"/>
              <a:gd name="connsiteY106" fmla="*/ 5149850 h 6858000"/>
              <a:gd name="connsiteX107" fmla="*/ 4577806 w 4693698"/>
              <a:gd name="connsiteY107" fmla="*/ 5186362 h 6858000"/>
              <a:gd name="connsiteX108" fmla="*/ 4559330 w 4693698"/>
              <a:gd name="connsiteY108" fmla="*/ 5226050 h 6858000"/>
              <a:gd name="connsiteX109" fmla="*/ 4540854 w 4693698"/>
              <a:gd name="connsiteY109" fmla="*/ 5268912 h 6858000"/>
              <a:gd name="connsiteX110" fmla="*/ 4525739 w 4693698"/>
              <a:gd name="connsiteY110" fmla="*/ 5313362 h 6858000"/>
              <a:gd name="connsiteX111" fmla="*/ 4515661 w 4693698"/>
              <a:gd name="connsiteY111" fmla="*/ 5365750 h 6858000"/>
              <a:gd name="connsiteX112" fmla="*/ 4505583 w 4693698"/>
              <a:gd name="connsiteY112" fmla="*/ 5426075 h 6858000"/>
              <a:gd name="connsiteX113" fmla="*/ 4503903 w 4693698"/>
              <a:gd name="connsiteY113" fmla="*/ 5494337 h 6858000"/>
              <a:gd name="connsiteX114" fmla="*/ 4505583 w 4693698"/>
              <a:gd name="connsiteY114" fmla="*/ 5562600 h 6858000"/>
              <a:gd name="connsiteX115" fmla="*/ 4515661 w 4693698"/>
              <a:gd name="connsiteY115" fmla="*/ 5622925 h 6858000"/>
              <a:gd name="connsiteX116" fmla="*/ 4525739 w 4693698"/>
              <a:gd name="connsiteY116" fmla="*/ 5675312 h 6858000"/>
              <a:gd name="connsiteX117" fmla="*/ 4540854 w 4693698"/>
              <a:gd name="connsiteY117" fmla="*/ 5721350 h 6858000"/>
              <a:gd name="connsiteX118" fmla="*/ 4559330 w 4693698"/>
              <a:gd name="connsiteY118" fmla="*/ 5762625 h 6858000"/>
              <a:gd name="connsiteX119" fmla="*/ 4577806 w 4693698"/>
              <a:gd name="connsiteY119" fmla="*/ 5802312 h 6858000"/>
              <a:gd name="connsiteX120" fmla="*/ 4597961 w 4693698"/>
              <a:gd name="connsiteY120" fmla="*/ 5840412 h 6858000"/>
              <a:gd name="connsiteX121" fmla="*/ 4618116 w 4693698"/>
              <a:gd name="connsiteY121" fmla="*/ 5876925 h 6858000"/>
              <a:gd name="connsiteX122" fmla="*/ 4638271 w 4693698"/>
              <a:gd name="connsiteY122" fmla="*/ 5915025 h 6858000"/>
              <a:gd name="connsiteX123" fmla="*/ 4655067 w 4693698"/>
              <a:gd name="connsiteY123" fmla="*/ 5956300 h 6858000"/>
              <a:gd name="connsiteX124" fmla="*/ 4670184 w 4693698"/>
              <a:gd name="connsiteY124" fmla="*/ 6003925 h 6858000"/>
              <a:gd name="connsiteX125" fmla="*/ 4681941 w 4693698"/>
              <a:gd name="connsiteY125" fmla="*/ 6056312 h 6858000"/>
              <a:gd name="connsiteX126" fmla="*/ 4690339 w 4693698"/>
              <a:gd name="connsiteY126" fmla="*/ 6113462 h 6858000"/>
              <a:gd name="connsiteX127" fmla="*/ 4693698 w 4693698"/>
              <a:gd name="connsiteY127" fmla="*/ 6183312 h 6858000"/>
              <a:gd name="connsiteX128" fmla="*/ 4690339 w 4693698"/>
              <a:gd name="connsiteY128" fmla="*/ 6251575 h 6858000"/>
              <a:gd name="connsiteX129" fmla="*/ 4681941 w 4693698"/>
              <a:gd name="connsiteY129" fmla="*/ 6311900 h 6858000"/>
              <a:gd name="connsiteX130" fmla="*/ 4670184 w 4693698"/>
              <a:gd name="connsiteY130" fmla="*/ 6361112 h 6858000"/>
              <a:gd name="connsiteX131" fmla="*/ 4655067 w 4693698"/>
              <a:gd name="connsiteY131" fmla="*/ 6407150 h 6858000"/>
              <a:gd name="connsiteX132" fmla="*/ 4638271 w 4693698"/>
              <a:gd name="connsiteY132" fmla="*/ 6448425 h 6858000"/>
              <a:gd name="connsiteX133" fmla="*/ 4619796 w 4693698"/>
              <a:gd name="connsiteY133" fmla="*/ 6488112 h 6858000"/>
              <a:gd name="connsiteX134" fmla="*/ 4601320 w 4693698"/>
              <a:gd name="connsiteY134" fmla="*/ 6523037 h 6858000"/>
              <a:gd name="connsiteX135" fmla="*/ 4581165 w 4693698"/>
              <a:gd name="connsiteY135" fmla="*/ 6561137 h 6858000"/>
              <a:gd name="connsiteX136" fmla="*/ 4561010 w 4693698"/>
              <a:gd name="connsiteY136" fmla="*/ 6597650 h 6858000"/>
              <a:gd name="connsiteX137" fmla="*/ 4544214 w 4693698"/>
              <a:gd name="connsiteY137" fmla="*/ 6640512 h 6858000"/>
              <a:gd name="connsiteX138" fmla="*/ 4527418 w 4693698"/>
              <a:gd name="connsiteY138" fmla="*/ 6683375 h 6858000"/>
              <a:gd name="connsiteX139" fmla="*/ 4517340 w 4693698"/>
              <a:gd name="connsiteY139" fmla="*/ 6735762 h 6858000"/>
              <a:gd name="connsiteX140" fmla="*/ 4508943 w 4693698"/>
              <a:gd name="connsiteY140" fmla="*/ 6791325 h 6858000"/>
              <a:gd name="connsiteX141" fmla="*/ 4503903 w 4693698"/>
              <a:gd name="connsiteY141" fmla="*/ 6858000 h 6858000"/>
              <a:gd name="connsiteX142" fmla="*/ 1582057 w 4693698"/>
              <a:gd name="connsiteY142" fmla="*/ 6858000 h 6858000"/>
              <a:gd name="connsiteX143" fmla="*/ 420914 w 4693698"/>
              <a:gd name="connsiteY143" fmla="*/ 6858000 h 6858000"/>
              <a:gd name="connsiteX144" fmla="*/ 0 w 4693698"/>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693698" h="6858000">
                <a:moveTo>
                  <a:pt x="0" y="0"/>
                </a:moveTo>
                <a:lnTo>
                  <a:pt x="420914" y="0"/>
                </a:lnTo>
                <a:lnTo>
                  <a:pt x="1582057" y="0"/>
                </a:lnTo>
                <a:lnTo>
                  <a:pt x="4503903" y="0"/>
                </a:lnTo>
                <a:lnTo>
                  <a:pt x="4508943" y="66675"/>
                </a:lnTo>
                <a:lnTo>
                  <a:pt x="4517340" y="122237"/>
                </a:lnTo>
                <a:lnTo>
                  <a:pt x="4527418" y="174625"/>
                </a:lnTo>
                <a:lnTo>
                  <a:pt x="4544214" y="217487"/>
                </a:lnTo>
                <a:lnTo>
                  <a:pt x="4561010" y="260350"/>
                </a:lnTo>
                <a:lnTo>
                  <a:pt x="4581165" y="296862"/>
                </a:lnTo>
                <a:lnTo>
                  <a:pt x="4601320" y="334962"/>
                </a:lnTo>
                <a:lnTo>
                  <a:pt x="4619796" y="369887"/>
                </a:lnTo>
                <a:lnTo>
                  <a:pt x="4638271" y="409575"/>
                </a:lnTo>
                <a:lnTo>
                  <a:pt x="4655067" y="450850"/>
                </a:lnTo>
                <a:lnTo>
                  <a:pt x="4670184" y="496887"/>
                </a:lnTo>
                <a:lnTo>
                  <a:pt x="4681941" y="546100"/>
                </a:lnTo>
                <a:lnTo>
                  <a:pt x="4690339" y="606425"/>
                </a:lnTo>
                <a:lnTo>
                  <a:pt x="4693698" y="673100"/>
                </a:lnTo>
                <a:lnTo>
                  <a:pt x="4690339" y="744537"/>
                </a:lnTo>
                <a:lnTo>
                  <a:pt x="4681941" y="801687"/>
                </a:lnTo>
                <a:lnTo>
                  <a:pt x="4670184" y="854075"/>
                </a:lnTo>
                <a:lnTo>
                  <a:pt x="4655067" y="901700"/>
                </a:lnTo>
                <a:lnTo>
                  <a:pt x="4638271" y="942975"/>
                </a:lnTo>
                <a:lnTo>
                  <a:pt x="4618116" y="981075"/>
                </a:lnTo>
                <a:lnTo>
                  <a:pt x="4597961" y="1017587"/>
                </a:lnTo>
                <a:lnTo>
                  <a:pt x="4577806" y="1055687"/>
                </a:lnTo>
                <a:lnTo>
                  <a:pt x="4559330" y="1095375"/>
                </a:lnTo>
                <a:lnTo>
                  <a:pt x="4540854" y="1136650"/>
                </a:lnTo>
                <a:lnTo>
                  <a:pt x="4525739" y="1182687"/>
                </a:lnTo>
                <a:lnTo>
                  <a:pt x="4515661" y="1235075"/>
                </a:lnTo>
                <a:lnTo>
                  <a:pt x="4505583" y="1295400"/>
                </a:lnTo>
                <a:lnTo>
                  <a:pt x="4503903" y="1363662"/>
                </a:lnTo>
                <a:lnTo>
                  <a:pt x="4505583" y="1431925"/>
                </a:lnTo>
                <a:lnTo>
                  <a:pt x="4515661" y="1492250"/>
                </a:lnTo>
                <a:lnTo>
                  <a:pt x="4525739" y="1544637"/>
                </a:lnTo>
                <a:lnTo>
                  <a:pt x="4540854" y="1589087"/>
                </a:lnTo>
                <a:lnTo>
                  <a:pt x="4559330" y="1631950"/>
                </a:lnTo>
                <a:lnTo>
                  <a:pt x="4577806" y="1671637"/>
                </a:lnTo>
                <a:lnTo>
                  <a:pt x="4597961" y="1708150"/>
                </a:lnTo>
                <a:lnTo>
                  <a:pt x="4618116" y="1743075"/>
                </a:lnTo>
                <a:lnTo>
                  <a:pt x="4638271" y="1782762"/>
                </a:lnTo>
                <a:lnTo>
                  <a:pt x="4655067" y="1824037"/>
                </a:lnTo>
                <a:lnTo>
                  <a:pt x="4670184" y="1870075"/>
                </a:lnTo>
                <a:lnTo>
                  <a:pt x="4681941" y="1922462"/>
                </a:lnTo>
                <a:lnTo>
                  <a:pt x="4690339" y="1982787"/>
                </a:lnTo>
                <a:lnTo>
                  <a:pt x="4693698" y="2051050"/>
                </a:lnTo>
                <a:lnTo>
                  <a:pt x="4690339" y="2119312"/>
                </a:lnTo>
                <a:lnTo>
                  <a:pt x="4681941" y="2179637"/>
                </a:lnTo>
                <a:lnTo>
                  <a:pt x="4670184" y="2232025"/>
                </a:lnTo>
                <a:lnTo>
                  <a:pt x="4655067" y="2278062"/>
                </a:lnTo>
                <a:lnTo>
                  <a:pt x="4638271" y="2319337"/>
                </a:lnTo>
                <a:lnTo>
                  <a:pt x="4618116" y="2359025"/>
                </a:lnTo>
                <a:lnTo>
                  <a:pt x="4597961" y="2395537"/>
                </a:lnTo>
                <a:lnTo>
                  <a:pt x="4577806" y="2433637"/>
                </a:lnTo>
                <a:lnTo>
                  <a:pt x="4559330" y="2471737"/>
                </a:lnTo>
                <a:lnTo>
                  <a:pt x="4540854" y="2513012"/>
                </a:lnTo>
                <a:lnTo>
                  <a:pt x="4525739" y="2560637"/>
                </a:lnTo>
                <a:lnTo>
                  <a:pt x="4515661" y="2613025"/>
                </a:lnTo>
                <a:lnTo>
                  <a:pt x="4505583" y="2671762"/>
                </a:lnTo>
                <a:lnTo>
                  <a:pt x="4503903" y="2741612"/>
                </a:lnTo>
                <a:lnTo>
                  <a:pt x="4505583" y="2809875"/>
                </a:lnTo>
                <a:lnTo>
                  <a:pt x="4515661" y="2868612"/>
                </a:lnTo>
                <a:lnTo>
                  <a:pt x="4525739" y="2922587"/>
                </a:lnTo>
                <a:lnTo>
                  <a:pt x="4540854" y="2967037"/>
                </a:lnTo>
                <a:lnTo>
                  <a:pt x="4559330" y="3009900"/>
                </a:lnTo>
                <a:lnTo>
                  <a:pt x="4577806" y="3046412"/>
                </a:lnTo>
                <a:lnTo>
                  <a:pt x="4597961" y="3084512"/>
                </a:lnTo>
                <a:lnTo>
                  <a:pt x="4618116" y="3121025"/>
                </a:lnTo>
                <a:lnTo>
                  <a:pt x="4638271" y="3160712"/>
                </a:lnTo>
                <a:lnTo>
                  <a:pt x="4655067" y="3201987"/>
                </a:lnTo>
                <a:lnTo>
                  <a:pt x="4670184" y="3248025"/>
                </a:lnTo>
                <a:lnTo>
                  <a:pt x="4681941" y="3300412"/>
                </a:lnTo>
                <a:lnTo>
                  <a:pt x="4690339" y="3360737"/>
                </a:lnTo>
                <a:lnTo>
                  <a:pt x="4693698" y="3427412"/>
                </a:lnTo>
                <a:lnTo>
                  <a:pt x="4690339" y="3497262"/>
                </a:lnTo>
                <a:lnTo>
                  <a:pt x="4681941" y="3557587"/>
                </a:lnTo>
                <a:lnTo>
                  <a:pt x="4670184" y="3609975"/>
                </a:lnTo>
                <a:lnTo>
                  <a:pt x="4655067" y="3656012"/>
                </a:lnTo>
                <a:lnTo>
                  <a:pt x="4638271" y="3697287"/>
                </a:lnTo>
                <a:lnTo>
                  <a:pt x="4618116" y="3736975"/>
                </a:lnTo>
                <a:lnTo>
                  <a:pt x="4577806" y="3811587"/>
                </a:lnTo>
                <a:lnTo>
                  <a:pt x="4559330" y="3848100"/>
                </a:lnTo>
                <a:lnTo>
                  <a:pt x="4540854" y="3890962"/>
                </a:lnTo>
                <a:lnTo>
                  <a:pt x="4525739" y="3935412"/>
                </a:lnTo>
                <a:lnTo>
                  <a:pt x="4515661" y="3987800"/>
                </a:lnTo>
                <a:lnTo>
                  <a:pt x="4505583" y="4048125"/>
                </a:lnTo>
                <a:lnTo>
                  <a:pt x="4503903" y="4116387"/>
                </a:lnTo>
                <a:lnTo>
                  <a:pt x="4505583" y="4186237"/>
                </a:lnTo>
                <a:lnTo>
                  <a:pt x="4515661" y="4244975"/>
                </a:lnTo>
                <a:lnTo>
                  <a:pt x="4525739" y="4297362"/>
                </a:lnTo>
                <a:lnTo>
                  <a:pt x="4540854" y="4343400"/>
                </a:lnTo>
                <a:lnTo>
                  <a:pt x="4559330" y="4386262"/>
                </a:lnTo>
                <a:lnTo>
                  <a:pt x="4577806" y="4424362"/>
                </a:lnTo>
                <a:lnTo>
                  <a:pt x="4618116" y="4498975"/>
                </a:lnTo>
                <a:lnTo>
                  <a:pt x="4638271" y="4537075"/>
                </a:lnTo>
                <a:lnTo>
                  <a:pt x="4655067" y="4579937"/>
                </a:lnTo>
                <a:lnTo>
                  <a:pt x="4670184" y="4625975"/>
                </a:lnTo>
                <a:lnTo>
                  <a:pt x="4681941" y="4678362"/>
                </a:lnTo>
                <a:lnTo>
                  <a:pt x="4690339" y="4738687"/>
                </a:lnTo>
                <a:lnTo>
                  <a:pt x="4693698" y="4806950"/>
                </a:lnTo>
                <a:lnTo>
                  <a:pt x="4690339" y="4875212"/>
                </a:lnTo>
                <a:lnTo>
                  <a:pt x="4681941" y="4935537"/>
                </a:lnTo>
                <a:lnTo>
                  <a:pt x="4670184" y="4987925"/>
                </a:lnTo>
                <a:lnTo>
                  <a:pt x="4655067" y="5033962"/>
                </a:lnTo>
                <a:lnTo>
                  <a:pt x="4638271" y="5075237"/>
                </a:lnTo>
                <a:lnTo>
                  <a:pt x="4618116" y="5114925"/>
                </a:lnTo>
                <a:lnTo>
                  <a:pt x="4597961" y="5149850"/>
                </a:lnTo>
                <a:lnTo>
                  <a:pt x="4577806" y="5186362"/>
                </a:lnTo>
                <a:lnTo>
                  <a:pt x="4559330" y="5226050"/>
                </a:lnTo>
                <a:lnTo>
                  <a:pt x="4540854" y="5268912"/>
                </a:lnTo>
                <a:lnTo>
                  <a:pt x="4525739" y="5313362"/>
                </a:lnTo>
                <a:lnTo>
                  <a:pt x="4515661" y="5365750"/>
                </a:lnTo>
                <a:lnTo>
                  <a:pt x="4505583" y="5426075"/>
                </a:lnTo>
                <a:lnTo>
                  <a:pt x="4503903" y="5494337"/>
                </a:lnTo>
                <a:lnTo>
                  <a:pt x="4505583" y="5562600"/>
                </a:lnTo>
                <a:lnTo>
                  <a:pt x="4515661" y="5622925"/>
                </a:lnTo>
                <a:lnTo>
                  <a:pt x="4525739" y="5675312"/>
                </a:lnTo>
                <a:lnTo>
                  <a:pt x="4540854" y="5721350"/>
                </a:lnTo>
                <a:lnTo>
                  <a:pt x="4559330" y="5762625"/>
                </a:lnTo>
                <a:lnTo>
                  <a:pt x="4577806" y="5802312"/>
                </a:lnTo>
                <a:lnTo>
                  <a:pt x="4597961" y="5840412"/>
                </a:lnTo>
                <a:lnTo>
                  <a:pt x="4618116" y="5876925"/>
                </a:lnTo>
                <a:lnTo>
                  <a:pt x="4638271" y="5915025"/>
                </a:lnTo>
                <a:lnTo>
                  <a:pt x="4655067" y="5956300"/>
                </a:lnTo>
                <a:lnTo>
                  <a:pt x="4670184" y="6003925"/>
                </a:lnTo>
                <a:lnTo>
                  <a:pt x="4681941" y="6056312"/>
                </a:lnTo>
                <a:lnTo>
                  <a:pt x="4690339" y="6113462"/>
                </a:lnTo>
                <a:lnTo>
                  <a:pt x="4693698" y="6183312"/>
                </a:lnTo>
                <a:lnTo>
                  <a:pt x="4690339" y="6251575"/>
                </a:lnTo>
                <a:lnTo>
                  <a:pt x="4681941" y="6311900"/>
                </a:lnTo>
                <a:lnTo>
                  <a:pt x="4670184" y="6361112"/>
                </a:lnTo>
                <a:lnTo>
                  <a:pt x="4655067" y="6407150"/>
                </a:lnTo>
                <a:lnTo>
                  <a:pt x="4638271" y="6448425"/>
                </a:lnTo>
                <a:lnTo>
                  <a:pt x="4619796" y="6488112"/>
                </a:lnTo>
                <a:lnTo>
                  <a:pt x="4601320" y="6523037"/>
                </a:lnTo>
                <a:lnTo>
                  <a:pt x="4581165" y="6561137"/>
                </a:lnTo>
                <a:lnTo>
                  <a:pt x="4561010" y="6597650"/>
                </a:lnTo>
                <a:lnTo>
                  <a:pt x="4544214" y="6640512"/>
                </a:lnTo>
                <a:lnTo>
                  <a:pt x="4527418" y="6683375"/>
                </a:lnTo>
                <a:lnTo>
                  <a:pt x="4517340" y="6735762"/>
                </a:lnTo>
                <a:lnTo>
                  <a:pt x="4508943" y="6791325"/>
                </a:lnTo>
                <a:lnTo>
                  <a:pt x="4503903" y="6858000"/>
                </a:lnTo>
                <a:lnTo>
                  <a:pt x="1582057" y="6858000"/>
                </a:lnTo>
                <a:lnTo>
                  <a:pt x="420914" y="6858000"/>
                </a:lnTo>
                <a:lnTo>
                  <a:pt x="0" y="6858000"/>
                </a:lnTo>
                <a:close/>
              </a:path>
            </a:pathLst>
          </a:custGeom>
          <a:solidFill>
            <a:schemeClr val="tx1"/>
          </a:solidFill>
          <a:ln w="0">
            <a:noFill/>
            <a:prstDash val="solid"/>
            <a:round/>
            <a:headEnd/>
            <a:tailEnd/>
          </a:ln>
        </p:spPr>
        <p:txBody>
          <a:bodyPr wrap="square">
            <a:noAutofit/>
          </a:bodyPr>
          <a:lstStyle/>
          <a:p>
            <a:endParaRPr lang="en-US" dirty="0"/>
          </a:p>
        </p:txBody>
      </p:sp>
      <p:sp>
        <p:nvSpPr>
          <p:cNvPr id="139" name="Freeform: Shape 138">
            <a:extLst>
              <a:ext uri="{FF2B5EF4-FFF2-40B4-BE49-F238E27FC236}">
                <a16:creationId xmlns:a16="http://schemas.microsoft.com/office/drawing/2014/main" id="{4B9FAFB2-BEB5-4848-8018-BCAD99E2E1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838076" cy="6858000"/>
          </a:xfrm>
          <a:custGeom>
            <a:avLst/>
            <a:gdLst>
              <a:gd name="connsiteX0" fmla="*/ 4838076 w 4838076"/>
              <a:gd name="connsiteY0" fmla="*/ 0 h 6858000"/>
              <a:gd name="connsiteX1" fmla="*/ 4417162 w 4838076"/>
              <a:gd name="connsiteY1" fmla="*/ 0 h 6858000"/>
              <a:gd name="connsiteX2" fmla="*/ 3459219 w 4838076"/>
              <a:gd name="connsiteY2" fmla="*/ 0 h 6858000"/>
              <a:gd name="connsiteX3" fmla="*/ 334174 w 4838076"/>
              <a:gd name="connsiteY3" fmla="*/ 0 h 6858000"/>
              <a:gd name="connsiteX4" fmla="*/ 334173 w 4838076"/>
              <a:gd name="connsiteY4" fmla="*/ 0 h 6858000"/>
              <a:gd name="connsiteX5" fmla="*/ 189795 w 4838076"/>
              <a:gd name="connsiteY5" fmla="*/ 0 h 6858000"/>
              <a:gd name="connsiteX6" fmla="*/ 184756 w 4838076"/>
              <a:gd name="connsiteY6" fmla="*/ 66675 h 6858000"/>
              <a:gd name="connsiteX7" fmla="*/ 176358 w 4838076"/>
              <a:gd name="connsiteY7" fmla="*/ 122237 h 6858000"/>
              <a:gd name="connsiteX8" fmla="*/ 166281 w 4838076"/>
              <a:gd name="connsiteY8" fmla="*/ 174625 h 6858000"/>
              <a:gd name="connsiteX9" fmla="*/ 149485 w 4838076"/>
              <a:gd name="connsiteY9" fmla="*/ 217487 h 6858000"/>
              <a:gd name="connsiteX10" fmla="*/ 132689 w 4838076"/>
              <a:gd name="connsiteY10" fmla="*/ 260350 h 6858000"/>
              <a:gd name="connsiteX11" fmla="*/ 112534 w 4838076"/>
              <a:gd name="connsiteY11" fmla="*/ 296862 h 6858000"/>
              <a:gd name="connsiteX12" fmla="*/ 92379 w 4838076"/>
              <a:gd name="connsiteY12" fmla="*/ 334962 h 6858000"/>
              <a:gd name="connsiteX13" fmla="*/ 73903 w 4838076"/>
              <a:gd name="connsiteY13" fmla="*/ 369887 h 6858000"/>
              <a:gd name="connsiteX14" fmla="*/ 55427 w 4838076"/>
              <a:gd name="connsiteY14" fmla="*/ 409575 h 6858000"/>
              <a:gd name="connsiteX15" fmla="*/ 38632 w 4838076"/>
              <a:gd name="connsiteY15" fmla="*/ 450850 h 6858000"/>
              <a:gd name="connsiteX16" fmla="*/ 23515 w 4838076"/>
              <a:gd name="connsiteY16" fmla="*/ 496887 h 6858000"/>
              <a:gd name="connsiteX17" fmla="*/ 11758 w 4838076"/>
              <a:gd name="connsiteY17" fmla="*/ 546100 h 6858000"/>
              <a:gd name="connsiteX18" fmla="*/ 3359 w 4838076"/>
              <a:gd name="connsiteY18" fmla="*/ 606425 h 6858000"/>
              <a:gd name="connsiteX19" fmla="*/ 0 w 4838076"/>
              <a:gd name="connsiteY19" fmla="*/ 673100 h 6858000"/>
              <a:gd name="connsiteX20" fmla="*/ 3359 w 4838076"/>
              <a:gd name="connsiteY20" fmla="*/ 744537 h 6858000"/>
              <a:gd name="connsiteX21" fmla="*/ 11758 w 4838076"/>
              <a:gd name="connsiteY21" fmla="*/ 801687 h 6858000"/>
              <a:gd name="connsiteX22" fmla="*/ 23515 w 4838076"/>
              <a:gd name="connsiteY22" fmla="*/ 854075 h 6858000"/>
              <a:gd name="connsiteX23" fmla="*/ 38632 w 4838076"/>
              <a:gd name="connsiteY23" fmla="*/ 901700 h 6858000"/>
              <a:gd name="connsiteX24" fmla="*/ 55427 w 4838076"/>
              <a:gd name="connsiteY24" fmla="*/ 942975 h 6858000"/>
              <a:gd name="connsiteX25" fmla="*/ 75583 w 4838076"/>
              <a:gd name="connsiteY25" fmla="*/ 981075 h 6858000"/>
              <a:gd name="connsiteX26" fmla="*/ 95738 w 4838076"/>
              <a:gd name="connsiteY26" fmla="*/ 1017587 h 6858000"/>
              <a:gd name="connsiteX27" fmla="*/ 115893 w 4838076"/>
              <a:gd name="connsiteY27" fmla="*/ 1055687 h 6858000"/>
              <a:gd name="connsiteX28" fmla="*/ 134368 w 4838076"/>
              <a:gd name="connsiteY28" fmla="*/ 1095375 h 6858000"/>
              <a:gd name="connsiteX29" fmla="*/ 152844 w 4838076"/>
              <a:gd name="connsiteY29" fmla="*/ 1136650 h 6858000"/>
              <a:gd name="connsiteX30" fmla="*/ 167960 w 4838076"/>
              <a:gd name="connsiteY30" fmla="*/ 1182687 h 6858000"/>
              <a:gd name="connsiteX31" fmla="*/ 178038 w 4838076"/>
              <a:gd name="connsiteY31" fmla="*/ 1235075 h 6858000"/>
              <a:gd name="connsiteX32" fmla="*/ 188115 w 4838076"/>
              <a:gd name="connsiteY32" fmla="*/ 1295400 h 6858000"/>
              <a:gd name="connsiteX33" fmla="*/ 189795 w 4838076"/>
              <a:gd name="connsiteY33" fmla="*/ 1363662 h 6858000"/>
              <a:gd name="connsiteX34" fmla="*/ 188115 w 4838076"/>
              <a:gd name="connsiteY34" fmla="*/ 1431925 h 6858000"/>
              <a:gd name="connsiteX35" fmla="*/ 178038 w 4838076"/>
              <a:gd name="connsiteY35" fmla="*/ 1492250 h 6858000"/>
              <a:gd name="connsiteX36" fmla="*/ 167960 w 4838076"/>
              <a:gd name="connsiteY36" fmla="*/ 1544637 h 6858000"/>
              <a:gd name="connsiteX37" fmla="*/ 152844 w 4838076"/>
              <a:gd name="connsiteY37" fmla="*/ 1589087 h 6858000"/>
              <a:gd name="connsiteX38" fmla="*/ 134368 w 4838076"/>
              <a:gd name="connsiteY38" fmla="*/ 1631950 h 6858000"/>
              <a:gd name="connsiteX39" fmla="*/ 115893 w 4838076"/>
              <a:gd name="connsiteY39" fmla="*/ 1671637 h 6858000"/>
              <a:gd name="connsiteX40" fmla="*/ 95738 w 4838076"/>
              <a:gd name="connsiteY40" fmla="*/ 1708150 h 6858000"/>
              <a:gd name="connsiteX41" fmla="*/ 75583 w 4838076"/>
              <a:gd name="connsiteY41" fmla="*/ 1743075 h 6858000"/>
              <a:gd name="connsiteX42" fmla="*/ 55427 w 4838076"/>
              <a:gd name="connsiteY42" fmla="*/ 1782762 h 6858000"/>
              <a:gd name="connsiteX43" fmla="*/ 38632 w 4838076"/>
              <a:gd name="connsiteY43" fmla="*/ 1824037 h 6858000"/>
              <a:gd name="connsiteX44" fmla="*/ 23515 w 4838076"/>
              <a:gd name="connsiteY44" fmla="*/ 1870075 h 6858000"/>
              <a:gd name="connsiteX45" fmla="*/ 11758 w 4838076"/>
              <a:gd name="connsiteY45" fmla="*/ 1922462 h 6858000"/>
              <a:gd name="connsiteX46" fmla="*/ 3359 w 4838076"/>
              <a:gd name="connsiteY46" fmla="*/ 1982787 h 6858000"/>
              <a:gd name="connsiteX47" fmla="*/ 0 w 4838076"/>
              <a:gd name="connsiteY47" fmla="*/ 2051050 h 6858000"/>
              <a:gd name="connsiteX48" fmla="*/ 3359 w 4838076"/>
              <a:gd name="connsiteY48" fmla="*/ 2119312 h 6858000"/>
              <a:gd name="connsiteX49" fmla="*/ 11758 w 4838076"/>
              <a:gd name="connsiteY49" fmla="*/ 2179637 h 6858000"/>
              <a:gd name="connsiteX50" fmla="*/ 23515 w 4838076"/>
              <a:gd name="connsiteY50" fmla="*/ 2232025 h 6858000"/>
              <a:gd name="connsiteX51" fmla="*/ 38632 w 4838076"/>
              <a:gd name="connsiteY51" fmla="*/ 2278062 h 6858000"/>
              <a:gd name="connsiteX52" fmla="*/ 55427 w 4838076"/>
              <a:gd name="connsiteY52" fmla="*/ 2319337 h 6858000"/>
              <a:gd name="connsiteX53" fmla="*/ 75583 w 4838076"/>
              <a:gd name="connsiteY53" fmla="*/ 2359025 h 6858000"/>
              <a:gd name="connsiteX54" fmla="*/ 95738 w 4838076"/>
              <a:gd name="connsiteY54" fmla="*/ 2395537 h 6858000"/>
              <a:gd name="connsiteX55" fmla="*/ 115893 w 4838076"/>
              <a:gd name="connsiteY55" fmla="*/ 2433637 h 6858000"/>
              <a:gd name="connsiteX56" fmla="*/ 134368 w 4838076"/>
              <a:gd name="connsiteY56" fmla="*/ 2471737 h 6858000"/>
              <a:gd name="connsiteX57" fmla="*/ 152844 w 4838076"/>
              <a:gd name="connsiteY57" fmla="*/ 2513012 h 6858000"/>
              <a:gd name="connsiteX58" fmla="*/ 167960 w 4838076"/>
              <a:gd name="connsiteY58" fmla="*/ 2560637 h 6858000"/>
              <a:gd name="connsiteX59" fmla="*/ 178038 w 4838076"/>
              <a:gd name="connsiteY59" fmla="*/ 2613025 h 6858000"/>
              <a:gd name="connsiteX60" fmla="*/ 188115 w 4838076"/>
              <a:gd name="connsiteY60" fmla="*/ 2671762 h 6858000"/>
              <a:gd name="connsiteX61" fmla="*/ 189795 w 4838076"/>
              <a:gd name="connsiteY61" fmla="*/ 2741612 h 6858000"/>
              <a:gd name="connsiteX62" fmla="*/ 188115 w 4838076"/>
              <a:gd name="connsiteY62" fmla="*/ 2809875 h 6858000"/>
              <a:gd name="connsiteX63" fmla="*/ 178038 w 4838076"/>
              <a:gd name="connsiteY63" fmla="*/ 2868612 h 6858000"/>
              <a:gd name="connsiteX64" fmla="*/ 167960 w 4838076"/>
              <a:gd name="connsiteY64" fmla="*/ 2922587 h 6858000"/>
              <a:gd name="connsiteX65" fmla="*/ 152844 w 4838076"/>
              <a:gd name="connsiteY65" fmla="*/ 2967037 h 6858000"/>
              <a:gd name="connsiteX66" fmla="*/ 134368 w 4838076"/>
              <a:gd name="connsiteY66" fmla="*/ 3009900 h 6858000"/>
              <a:gd name="connsiteX67" fmla="*/ 115893 w 4838076"/>
              <a:gd name="connsiteY67" fmla="*/ 3046412 h 6858000"/>
              <a:gd name="connsiteX68" fmla="*/ 95738 w 4838076"/>
              <a:gd name="connsiteY68" fmla="*/ 3084512 h 6858000"/>
              <a:gd name="connsiteX69" fmla="*/ 75583 w 4838076"/>
              <a:gd name="connsiteY69" fmla="*/ 3121025 h 6858000"/>
              <a:gd name="connsiteX70" fmla="*/ 55427 w 4838076"/>
              <a:gd name="connsiteY70" fmla="*/ 3160712 h 6858000"/>
              <a:gd name="connsiteX71" fmla="*/ 38632 w 4838076"/>
              <a:gd name="connsiteY71" fmla="*/ 3201987 h 6858000"/>
              <a:gd name="connsiteX72" fmla="*/ 23515 w 4838076"/>
              <a:gd name="connsiteY72" fmla="*/ 3248025 h 6858000"/>
              <a:gd name="connsiteX73" fmla="*/ 11758 w 4838076"/>
              <a:gd name="connsiteY73" fmla="*/ 3300412 h 6858000"/>
              <a:gd name="connsiteX74" fmla="*/ 3359 w 4838076"/>
              <a:gd name="connsiteY74" fmla="*/ 3360737 h 6858000"/>
              <a:gd name="connsiteX75" fmla="*/ 0 w 4838076"/>
              <a:gd name="connsiteY75" fmla="*/ 3427412 h 6858000"/>
              <a:gd name="connsiteX76" fmla="*/ 3359 w 4838076"/>
              <a:gd name="connsiteY76" fmla="*/ 3497262 h 6858000"/>
              <a:gd name="connsiteX77" fmla="*/ 11758 w 4838076"/>
              <a:gd name="connsiteY77" fmla="*/ 3557587 h 6858000"/>
              <a:gd name="connsiteX78" fmla="*/ 23515 w 4838076"/>
              <a:gd name="connsiteY78" fmla="*/ 3609975 h 6858000"/>
              <a:gd name="connsiteX79" fmla="*/ 38632 w 4838076"/>
              <a:gd name="connsiteY79" fmla="*/ 3656012 h 6858000"/>
              <a:gd name="connsiteX80" fmla="*/ 55427 w 4838076"/>
              <a:gd name="connsiteY80" fmla="*/ 3697287 h 6858000"/>
              <a:gd name="connsiteX81" fmla="*/ 75583 w 4838076"/>
              <a:gd name="connsiteY81" fmla="*/ 3736975 h 6858000"/>
              <a:gd name="connsiteX82" fmla="*/ 115893 w 4838076"/>
              <a:gd name="connsiteY82" fmla="*/ 3811587 h 6858000"/>
              <a:gd name="connsiteX83" fmla="*/ 134368 w 4838076"/>
              <a:gd name="connsiteY83" fmla="*/ 3848100 h 6858000"/>
              <a:gd name="connsiteX84" fmla="*/ 152844 w 4838076"/>
              <a:gd name="connsiteY84" fmla="*/ 3890962 h 6858000"/>
              <a:gd name="connsiteX85" fmla="*/ 167960 w 4838076"/>
              <a:gd name="connsiteY85" fmla="*/ 3935412 h 6858000"/>
              <a:gd name="connsiteX86" fmla="*/ 178038 w 4838076"/>
              <a:gd name="connsiteY86" fmla="*/ 3987800 h 6858000"/>
              <a:gd name="connsiteX87" fmla="*/ 188115 w 4838076"/>
              <a:gd name="connsiteY87" fmla="*/ 4048125 h 6858000"/>
              <a:gd name="connsiteX88" fmla="*/ 189795 w 4838076"/>
              <a:gd name="connsiteY88" fmla="*/ 4116387 h 6858000"/>
              <a:gd name="connsiteX89" fmla="*/ 188115 w 4838076"/>
              <a:gd name="connsiteY89" fmla="*/ 4186237 h 6858000"/>
              <a:gd name="connsiteX90" fmla="*/ 178038 w 4838076"/>
              <a:gd name="connsiteY90" fmla="*/ 4244975 h 6858000"/>
              <a:gd name="connsiteX91" fmla="*/ 167960 w 4838076"/>
              <a:gd name="connsiteY91" fmla="*/ 4297362 h 6858000"/>
              <a:gd name="connsiteX92" fmla="*/ 152844 w 4838076"/>
              <a:gd name="connsiteY92" fmla="*/ 4343400 h 6858000"/>
              <a:gd name="connsiteX93" fmla="*/ 134368 w 4838076"/>
              <a:gd name="connsiteY93" fmla="*/ 4386262 h 6858000"/>
              <a:gd name="connsiteX94" fmla="*/ 115893 w 4838076"/>
              <a:gd name="connsiteY94" fmla="*/ 4424362 h 6858000"/>
              <a:gd name="connsiteX95" fmla="*/ 75583 w 4838076"/>
              <a:gd name="connsiteY95" fmla="*/ 4498975 h 6858000"/>
              <a:gd name="connsiteX96" fmla="*/ 55427 w 4838076"/>
              <a:gd name="connsiteY96" fmla="*/ 4537075 h 6858000"/>
              <a:gd name="connsiteX97" fmla="*/ 38632 w 4838076"/>
              <a:gd name="connsiteY97" fmla="*/ 4579937 h 6858000"/>
              <a:gd name="connsiteX98" fmla="*/ 23515 w 4838076"/>
              <a:gd name="connsiteY98" fmla="*/ 4625975 h 6858000"/>
              <a:gd name="connsiteX99" fmla="*/ 11758 w 4838076"/>
              <a:gd name="connsiteY99" fmla="*/ 4678362 h 6858000"/>
              <a:gd name="connsiteX100" fmla="*/ 3359 w 4838076"/>
              <a:gd name="connsiteY100" fmla="*/ 4738687 h 6858000"/>
              <a:gd name="connsiteX101" fmla="*/ 0 w 4838076"/>
              <a:gd name="connsiteY101" fmla="*/ 4806950 h 6858000"/>
              <a:gd name="connsiteX102" fmla="*/ 3359 w 4838076"/>
              <a:gd name="connsiteY102" fmla="*/ 4875212 h 6858000"/>
              <a:gd name="connsiteX103" fmla="*/ 11758 w 4838076"/>
              <a:gd name="connsiteY103" fmla="*/ 4935537 h 6858000"/>
              <a:gd name="connsiteX104" fmla="*/ 23515 w 4838076"/>
              <a:gd name="connsiteY104" fmla="*/ 4987925 h 6858000"/>
              <a:gd name="connsiteX105" fmla="*/ 38632 w 4838076"/>
              <a:gd name="connsiteY105" fmla="*/ 5033962 h 6858000"/>
              <a:gd name="connsiteX106" fmla="*/ 55427 w 4838076"/>
              <a:gd name="connsiteY106" fmla="*/ 5075237 h 6858000"/>
              <a:gd name="connsiteX107" fmla="*/ 75583 w 4838076"/>
              <a:gd name="connsiteY107" fmla="*/ 5114925 h 6858000"/>
              <a:gd name="connsiteX108" fmla="*/ 95738 w 4838076"/>
              <a:gd name="connsiteY108" fmla="*/ 5149850 h 6858000"/>
              <a:gd name="connsiteX109" fmla="*/ 115893 w 4838076"/>
              <a:gd name="connsiteY109" fmla="*/ 5186362 h 6858000"/>
              <a:gd name="connsiteX110" fmla="*/ 134368 w 4838076"/>
              <a:gd name="connsiteY110" fmla="*/ 5226050 h 6858000"/>
              <a:gd name="connsiteX111" fmla="*/ 152844 w 4838076"/>
              <a:gd name="connsiteY111" fmla="*/ 5268912 h 6858000"/>
              <a:gd name="connsiteX112" fmla="*/ 167960 w 4838076"/>
              <a:gd name="connsiteY112" fmla="*/ 5313362 h 6858000"/>
              <a:gd name="connsiteX113" fmla="*/ 178038 w 4838076"/>
              <a:gd name="connsiteY113" fmla="*/ 5365750 h 6858000"/>
              <a:gd name="connsiteX114" fmla="*/ 188115 w 4838076"/>
              <a:gd name="connsiteY114" fmla="*/ 5426075 h 6858000"/>
              <a:gd name="connsiteX115" fmla="*/ 189795 w 4838076"/>
              <a:gd name="connsiteY115" fmla="*/ 5494337 h 6858000"/>
              <a:gd name="connsiteX116" fmla="*/ 188115 w 4838076"/>
              <a:gd name="connsiteY116" fmla="*/ 5562600 h 6858000"/>
              <a:gd name="connsiteX117" fmla="*/ 178038 w 4838076"/>
              <a:gd name="connsiteY117" fmla="*/ 5622925 h 6858000"/>
              <a:gd name="connsiteX118" fmla="*/ 167960 w 4838076"/>
              <a:gd name="connsiteY118" fmla="*/ 5675312 h 6858000"/>
              <a:gd name="connsiteX119" fmla="*/ 152844 w 4838076"/>
              <a:gd name="connsiteY119" fmla="*/ 5721350 h 6858000"/>
              <a:gd name="connsiteX120" fmla="*/ 134368 w 4838076"/>
              <a:gd name="connsiteY120" fmla="*/ 5762625 h 6858000"/>
              <a:gd name="connsiteX121" fmla="*/ 115893 w 4838076"/>
              <a:gd name="connsiteY121" fmla="*/ 5802312 h 6858000"/>
              <a:gd name="connsiteX122" fmla="*/ 95738 w 4838076"/>
              <a:gd name="connsiteY122" fmla="*/ 5840412 h 6858000"/>
              <a:gd name="connsiteX123" fmla="*/ 75583 w 4838076"/>
              <a:gd name="connsiteY123" fmla="*/ 5876925 h 6858000"/>
              <a:gd name="connsiteX124" fmla="*/ 55427 w 4838076"/>
              <a:gd name="connsiteY124" fmla="*/ 5915025 h 6858000"/>
              <a:gd name="connsiteX125" fmla="*/ 38632 w 4838076"/>
              <a:gd name="connsiteY125" fmla="*/ 5956300 h 6858000"/>
              <a:gd name="connsiteX126" fmla="*/ 23515 w 4838076"/>
              <a:gd name="connsiteY126" fmla="*/ 6003925 h 6858000"/>
              <a:gd name="connsiteX127" fmla="*/ 11758 w 4838076"/>
              <a:gd name="connsiteY127" fmla="*/ 6056312 h 6858000"/>
              <a:gd name="connsiteX128" fmla="*/ 3359 w 4838076"/>
              <a:gd name="connsiteY128" fmla="*/ 6113462 h 6858000"/>
              <a:gd name="connsiteX129" fmla="*/ 0 w 4838076"/>
              <a:gd name="connsiteY129" fmla="*/ 6183312 h 6858000"/>
              <a:gd name="connsiteX130" fmla="*/ 3359 w 4838076"/>
              <a:gd name="connsiteY130" fmla="*/ 6251575 h 6858000"/>
              <a:gd name="connsiteX131" fmla="*/ 11758 w 4838076"/>
              <a:gd name="connsiteY131" fmla="*/ 6311900 h 6858000"/>
              <a:gd name="connsiteX132" fmla="*/ 23515 w 4838076"/>
              <a:gd name="connsiteY132" fmla="*/ 6361112 h 6858000"/>
              <a:gd name="connsiteX133" fmla="*/ 38632 w 4838076"/>
              <a:gd name="connsiteY133" fmla="*/ 6407150 h 6858000"/>
              <a:gd name="connsiteX134" fmla="*/ 55427 w 4838076"/>
              <a:gd name="connsiteY134" fmla="*/ 6448425 h 6858000"/>
              <a:gd name="connsiteX135" fmla="*/ 73903 w 4838076"/>
              <a:gd name="connsiteY135" fmla="*/ 6488112 h 6858000"/>
              <a:gd name="connsiteX136" fmla="*/ 92379 w 4838076"/>
              <a:gd name="connsiteY136" fmla="*/ 6523037 h 6858000"/>
              <a:gd name="connsiteX137" fmla="*/ 112534 w 4838076"/>
              <a:gd name="connsiteY137" fmla="*/ 6561137 h 6858000"/>
              <a:gd name="connsiteX138" fmla="*/ 132689 w 4838076"/>
              <a:gd name="connsiteY138" fmla="*/ 6597650 h 6858000"/>
              <a:gd name="connsiteX139" fmla="*/ 149485 w 4838076"/>
              <a:gd name="connsiteY139" fmla="*/ 6640512 h 6858000"/>
              <a:gd name="connsiteX140" fmla="*/ 166281 w 4838076"/>
              <a:gd name="connsiteY140" fmla="*/ 6683375 h 6858000"/>
              <a:gd name="connsiteX141" fmla="*/ 176358 w 4838076"/>
              <a:gd name="connsiteY141" fmla="*/ 6735762 h 6858000"/>
              <a:gd name="connsiteX142" fmla="*/ 184756 w 4838076"/>
              <a:gd name="connsiteY142" fmla="*/ 6791325 h 6858000"/>
              <a:gd name="connsiteX143" fmla="*/ 189795 w 4838076"/>
              <a:gd name="connsiteY143" fmla="*/ 6858000 h 6858000"/>
              <a:gd name="connsiteX144" fmla="*/ 334173 w 4838076"/>
              <a:gd name="connsiteY144" fmla="*/ 6858000 h 6858000"/>
              <a:gd name="connsiteX145" fmla="*/ 334174 w 4838076"/>
              <a:gd name="connsiteY145" fmla="*/ 6858000 h 6858000"/>
              <a:gd name="connsiteX146" fmla="*/ 3459219 w 4838076"/>
              <a:gd name="connsiteY146" fmla="*/ 6858000 h 6858000"/>
              <a:gd name="connsiteX147" fmla="*/ 4417162 w 4838076"/>
              <a:gd name="connsiteY147" fmla="*/ 6858000 h 6858000"/>
              <a:gd name="connsiteX148" fmla="*/ 4838076 w 4838076"/>
              <a:gd name="connsiteY14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4838076" h="6858000">
                <a:moveTo>
                  <a:pt x="4838076" y="0"/>
                </a:moveTo>
                <a:lnTo>
                  <a:pt x="4417162" y="0"/>
                </a:lnTo>
                <a:lnTo>
                  <a:pt x="3459219" y="0"/>
                </a:ln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3459219" y="6858000"/>
                </a:lnTo>
                <a:lnTo>
                  <a:pt x="4417162" y="6858000"/>
                </a:lnTo>
                <a:lnTo>
                  <a:pt x="4838076"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ítulo 1"/>
          <p:cNvSpPr>
            <a:spLocks noGrp="1"/>
          </p:cNvSpPr>
          <p:nvPr>
            <p:ph type="title"/>
          </p:nvPr>
        </p:nvSpPr>
        <p:spPr>
          <a:xfrm>
            <a:off x="765051" y="662400"/>
            <a:ext cx="3384000" cy="1492132"/>
          </a:xfrm>
        </p:spPr>
        <p:txBody>
          <a:bodyPr anchor="t">
            <a:normAutofit/>
          </a:bodyPr>
          <a:lstStyle/>
          <a:p>
            <a:r>
              <a:rPr lang="pt-BR" sz="4100" dirty="0">
                <a:solidFill>
                  <a:schemeClr val="bg1"/>
                </a:solidFill>
              </a:rPr>
              <a:t>2 - TIPOS NO TEMPO DA LEI</a:t>
            </a:r>
          </a:p>
        </p:txBody>
      </p:sp>
      <p:sp>
        <p:nvSpPr>
          <p:cNvPr id="3" name="Espaço Reservado para Conteúdo 2"/>
          <p:cNvSpPr>
            <a:spLocks noGrp="1"/>
          </p:cNvSpPr>
          <p:nvPr>
            <p:ph idx="1"/>
          </p:nvPr>
        </p:nvSpPr>
        <p:spPr>
          <a:xfrm>
            <a:off x="765051" y="2286000"/>
            <a:ext cx="3384000" cy="3844800"/>
          </a:xfrm>
        </p:spPr>
        <p:txBody>
          <a:bodyPr>
            <a:normAutofit/>
          </a:bodyPr>
          <a:lstStyle/>
          <a:p>
            <a:pPr marL="36900" indent="0">
              <a:buNone/>
            </a:pPr>
            <a:r>
              <a:rPr lang="pt-BR" sz="2000">
                <a:solidFill>
                  <a:schemeClr val="bg1">
                    <a:alpha val="60000"/>
                  </a:schemeClr>
                </a:solidFill>
              </a:rPr>
              <a:t>O AT é rico em detalhes, personagens e eventos em que podemos perfeitamente perceber que estão ali para dizer da existência de algo maior que seria revelado. Mesmo que as condições sejam adversas, como Israel no deserto, sempre têm verdades de Deus a serem extraídas e compreendidas.</a:t>
            </a:r>
          </a:p>
          <a:p>
            <a:pPr marL="494100" indent="-457200"/>
            <a:endParaRPr lang="pt-BR" sz="2000">
              <a:solidFill>
                <a:schemeClr val="bg1">
                  <a:alpha val="60000"/>
                </a:schemeClr>
              </a:solidFill>
            </a:endParaRPr>
          </a:p>
        </p:txBody>
      </p:sp>
      <p:pic>
        <p:nvPicPr>
          <p:cNvPr id="2050" name="Picture 2" descr="Tipologia bíblica 5 Tipos humanos de Cristo. - ppt video online carregar">
            <a:extLst>
              <a:ext uri="{FF2B5EF4-FFF2-40B4-BE49-F238E27FC236}">
                <a16:creationId xmlns:a16="http://schemas.microsoft.com/office/drawing/2014/main" id="{3CBBA38A-D5F6-499B-8965-F9BBEE5E664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58749" y="1953081"/>
            <a:ext cx="6014185" cy="4510638"/>
          </a:xfrm>
          <a:prstGeom prst="rect">
            <a:avLst/>
          </a:prstGeom>
          <a:noFill/>
          <a:extLst>
            <a:ext uri="{909E8E84-426E-40DD-AFC4-6F175D3DCCD1}">
              <a14:hiddenFill xmlns:a14="http://schemas.microsoft.com/office/drawing/2010/main">
                <a:solidFill>
                  <a:srgbClr val="FFFFFF"/>
                </a:solidFill>
              </a14:hiddenFill>
            </a:ext>
          </a:extLst>
        </p:spPr>
      </p:pic>
      <p:sp>
        <p:nvSpPr>
          <p:cNvPr id="4" name="Retângulo 3">
            <a:extLst>
              <a:ext uri="{FF2B5EF4-FFF2-40B4-BE49-F238E27FC236}">
                <a16:creationId xmlns:a16="http://schemas.microsoft.com/office/drawing/2014/main" id="{402D17E1-A788-4F0C-A3A5-4BB636DB1B89}"/>
              </a:ext>
            </a:extLst>
          </p:cNvPr>
          <p:cNvSpPr/>
          <p:nvPr/>
        </p:nvSpPr>
        <p:spPr>
          <a:xfrm>
            <a:off x="4693698" y="662400"/>
            <a:ext cx="7098354" cy="923330"/>
          </a:xfrm>
          <a:prstGeom prst="rect">
            <a:avLst/>
          </a:prstGeom>
          <a:noFill/>
        </p:spPr>
        <p:txBody>
          <a:bodyPr wrap="none" lIns="91440" tIns="45720" rIns="91440" bIns="45720">
            <a:spAutoFit/>
          </a:bodyPr>
          <a:lstStyle/>
          <a:p>
            <a:pPr algn="ctr"/>
            <a:r>
              <a:rPr lang="pt-BR" sz="5400" b="0" cap="none" spc="0" dirty="0">
                <a:ln w="0"/>
                <a:solidFill>
                  <a:schemeClr val="tx1"/>
                </a:solidFill>
                <a:effectLst>
                  <a:outerShdw blurRad="38100" dist="19050" dir="2700000" algn="tl" rotWithShape="0">
                    <a:schemeClr val="dk1">
                      <a:alpha val="40000"/>
                    </a:schemeClr>
                  </a:outerShdw>
                </a:effectLst>
              </a:rPr>
              <a:t>Tipos humanos de Cristo</a:t>
            </a:r>
          </a:p>
        </p:txBody>
      </p:sp>
    </p:spTree>
    <p:extLst>
      <p:ext uri="{BB962C8B-B14F-4D97-AF65-F5344CB8AC3E}">
        <p14:creationId xmlns:p14="http://schemas.microsoft.com/office/powerpoint/2010/main" val="159372963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1500" fill="hold"/>
                                        <p:tgtEl>
                                          <p:spTgt spid="2050"/>
                                        </p:tgtEl>
                                        <p:attrNameLst>
                                          <p:attrName>ppt_x</p:attrName>
                                        </p:attrNameLst>
                                      </p:cBhvr>
                                      <p:tavLst>
                                        <p:tav tm="0">
                                          <p:val>
                                            <p:strVal val="#ppt_x"/>
                                          </p:val>
                                        </p:tav>
                                        <p:tav tm="100000">
                                          <p:val>
                                            <p:strVal val="#ppt_x"/>
                                          </p:val>
                                        </p:tav>
                                      </p:tavLst>
                                    </p:anim>
                                    <p:anim calcmode="lin" valueType="num">
                                      <p:cBhvr additive="base">
                                        <p:cTn id="8" dur="1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6145CC-533A-4079-9B46-708B88708A24}"/>
              </a:ext>
            </a:extLst>
          </p:cNvPr>
          <p:cNvSpPr>
            <a:spLocks noGrp="1"/>
          </p:cNvSpPr>
          <p:nvPr>
            <p:ph type="title"/>
          </p:nvPr>
        </p:nvSpPr>
        <p:spPr>
          <a:xfrm>
            <a:off x="674728" y="451337"/>
            <a:ext cx="10999820" cy="103837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pt-BR" sz="4400" dirty="0">
                <a:solidFill>
                  <a:schemeClr val="bg1"/>
                </a:solidFill>
              </a:rPr>
              <a:t>2 - TIPOS NO TEMPO DA LEI</a:t>
            </a:r>
            <a:endParaRPr lang="pt-BR" dirty="0"/>
          </a:p>
        </p:txBody>
      </p:sp>
      <p:sp>
        <p:nvSpPr>
          <p:cNvPr id="6" name="Espaço Reservado para Texto 5">
            <a:extLst>
              <a:ext uri="{FF2B5EF4-FFF2-40B4-BE49-F238E27FC236}">
                <a16:creationId xmlns:a16="http://schemas.microsoft.com/office/drawing/2014/main" id="{67229C49-5900-43CA-8078-15110F895F7C}"/>
              </a:ext>
            </a:extLst>
          </p:cNvPr>
          <p:cNvSpPr>
            <a:spLocks noGrp="1"/>
          </p:cNvSpPr>
          <p:nvPr>
            <p:ph type="body" idx="1"/>
          </p:nvPr>
        </p:nvSpPr>
        <p:spPr>
          <a:xfrm>
            <a:off x="674728" y="1566631"/>
            <a:ext cx="4769140" cy="823912"/>
          </a:xfrm>
        </p:spPr>
        <p:style>
          <a:lnRef idx="2">
            <a:schemeClr val="dk1">
              <a:shade val="50000"/>
            </a:schemeClr>
          </a:lnRef>
          <a:fillRef idx="1">
            <a:schemeClr val="dk1"/>
          </a:fillRef>
          <a:effectRef idx="0">
            <a:schemeClr val="dk1"/>
          </a:effectRef>
          <a:fontRef idx="minor">
            <a:schemeClr val="lt1"/>
          </a:fontRef>
        </p:style>
        <p:txBody>
          <a:bodyPr>
            <a:normAutofit/>
          </a:bodyPr>
          <a:lstStyle/>
          <a:p>
            <a:r>
              <a:rPr lang="pt-BR" dirty="0"/>
              <a:t>2.1. Moisés como Tipo de Cristo</a:t>
            </a:r>
          </a:p>
        </p:txBody>
      </p:sp>
      <p:sp>
        <p:nvSpPr>
          <p:cNvPr id="7" name="Espaço Reservado para Conteúdo 6">
            <a:extLst>
              <a:ext uri="{FF2B5EF4-FFF2-40B4-BE49-F238E27FC236}">
                <a16:creationId xmlns:a16="http://schemas.microsoft.com/office/drawing/2014/main" id="{89789D2C-C017-4715-A913-85101CA54341}"/>
              </a:ext>
            </a:extLst>
          </p:cNvPr>
          <p:cNvSpPr>
            <a:spLocks noGrp="1"/>
          </p:cNvSpPr>
          <p:nvPr>
            <p:ph sz="half" idx="2"/>
          </p:nvPr>
        </p:nvSpPr>
        <p:spPr>
          <a:xfrm>
            <a:off x="674729" y="2386496"/>
            <a:ext cx="4769139" cy="4222414"/>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r>
              <a:rPr lang="pt-BR" sz="2000" dirty="0"/>
              <a:t>Existe uma relação entre Moises e Jesus:</a:t>
            </a:r>
          </a:p>
          <a:p>
            <a:r>
              <a:rPr lang="pt-BR" sz="2000" dirty="0"/>
              <a:t>Libertar;</a:t>
            </a:r>
          </a:p>
          <a:p>
            <a:r>
              <a:rPr lang="pt-BR" sz="2000" dirty="0"/>
              <a:t>Jejum de 40 dias;</a:t>
            </a:r>
          </a:p>
          <a:p>
            <a:r>
              <a:rPr lang="pt-BR" sz="2000" dirty="0"/>
              <a:t>Mediação da Aliança: Sinai X Nova Aliança;</a:t>
            </a:r>
          </a:p>
          <a:p>
            <a:r>
              <a:rPr lang="pt-BR" sz="2000" dirty="0"/>
              <a:t>Moisés mandou matar os idólatras do bezerro de ouro que era cerca de três mil homens (</a:t>
            </a:r>
            <a:r>
              <a:rPr lang="pt-BR" sz="2000" dirty="0" err="1"/>
              <a:t>Êx</a:t>
            </a:r>
            <a:r>
              <a:rPr lang="pt-BR" sz="2000" dirty="0"/>
              <a:t> 32.28); enquanto Jesus, graça, através de Sua Igreja, em plena festa de Pentecostes salvou quase três mil almas (At 2.41).</a:t>
            </a:r>
          </a:p>
          <a:p>
            <a:r>
              <a:rPr lang="pt-BR" sz="2000" dirty="0">
                <a:solidFill>
                  <a:srgbClr val="FF0000"/>
                </a:solidFill>
              </a:rPr>
              <a:t> </a:t>
            </a:r>
            <a:r>
              <a:rPr lang="pt-BR" sz="2000" dirty="0">
                <a:solidFill>
                  <a:srgbClr val="FFC000"/>
                </a:solidFill>
              </a:rPr>
              <a:t>Obs. </a:t>
            </a:r>
            <a:r>
              <a:rPr lang="pt-BR" sz="2000" dirty="0"/>
              <a:t>Jesus  é superior a Moisés</a:t>
            </a:r>
          </a:p>
          <a:p>
            <a:endParaRPr lang="pt-BR" sz="2000" dirty="0"/>
          </a:p>
        </p:txBody>
      </p:sp>
      <p:sp>
        <p:nvSpPr>
          <p:cNvPr id="8" name="Espaço Reservado para Texto 7">
            <a:extLst>
              <a:ext uri="{FF2B5EF4-FFF2-40B4-BE49-F238E27FC236}">
                <a16:creationId xmlns:a16="http://schemas.microsoft.com/office/drawing/2014/main" id="{1283D7C9-C003-431D-B2BB-3B24E9D8661A}"/>
              </a:ext>
            </a:extLst>
          </p:cNvPr>
          <p:cNvSpPr>
            <a:spLocks noGrp="1"/>
          </p:cNvSpPr>
          <p:nvPr>
            <p:ph type="body" sz="quarter" idx="3"/>
          </p:nvPr>
        </p:nvSpPr>
        <p:spPr>
          <a:xfrm>
            <a:off x="5858539" y="1566631"/>
            <a:ext cx="5816009" cy="805779"/>
          </a:xfrm>
          <a:ln/>
        </p:spPr>
        <p:style>
          <a:lnRef idx="2">
            <a:schemeClr val="dk1">
              <a:shade val="50000"/>
            </a:schemeClr>
          </a:lnRef>
          <a:fillRef idx="1">
            <a:schemeClr val="dk1"/>
          </a:fillRef>
          <a:effectRef idx="0">
            <a:schemeClr val="dk1"/>
          </a:effectRef>
          <a:fontRef idx="minor">
            <a:schemeClr val="lt1"/>
          </a:fontRef>
        </p:style>
        <p:txBody>
          <a:bodyPr>
            <a:normAutofit/>
          </a:bodyPr>
          <a:lstStyle/>
          <a:p>
            <a:r>
              <a:rPr lang="pt-BR" dirty="0"/>
              <a:t>2.2. O Tabernáculo como Tipo da Igreja.</a:t>
            </a:r>
          </a:p>
        </p:txBody>
      </p:sp>
      <p:sp>
        <p:nvSpPr>
          <p:cNvPr id="9" name="Espaço Reservado para Conteúdo 8">
            <a:extLst>
              <a:ext uri="{FF2B5EF4-FFF2-40B4-BE49-F238E27FC236}">
                <a16:creationId xmlns:a16="http://schemas.microsoft.com/office/drawing/2014/main" id="{BDB954A0-5BFE-431B-8461-C1A7DD9D8401}"/>
              </a:ext>
            </a:extLst>
          </p:cNvPr>
          <p:cNvSpPr>
            <a:spLocks noGrp="1"/>
          </p:cNvSpPr>
          <p:nvPr>
            <p:ph sz="quarter" idx="4"/>
          </p:nvPr>
        </p:nvSpPr>
        <p:spPr>
          <a:xfrm>
            <a:off x="5858540" y="2353834"/>
            <a:ext cx="5816009" cy="4281647"/>
          </a:xfrm>
          <a:ln/>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a:lnSpc>
                <a:spcPct val="110000"/>
              </a:lnSpc>
              <a:buFont typeface="Wingdings" panose="05000000000000000000" pitchFamily="2" charset="2"/>
              <a:buChar char="q"/>
            </a:pPr>
            <a:r>
              <a:rPr lang="pt-BR" sz="1800" dirty="0"/>
              <a:t>Toda aquela construção em pleno deserto tinha mais significado, do que simplesmente um lugar de reuniões coletivas. Através da Tipologia, percebemos uma relação entre o Tabernáculo e a Igreja. Tanto o Tabernáculo quanto a Igreja nasceram como projeto divino para o Seu povo. O Tabernáculo foi erigido para que o povo pudesse cativar uma vida de adoração e santidade a Deus, assim como a Igreja tem o propósito de proporcionar comunhão uns com os outros e com o Deus Todo-Poderoso. A Igreja se torna maior que o Tabernáculo, pois a perspectiva do povo era a terra prometida, enquanto a perspectiva da Igreja é o arrebatamento, que nos levará para a cidade santa, a Nova Jerusalém. Cumprir-se-á o que fora dito por Jesus: "Onde Eu estiver, estejais vós também" (</a:t>
            </a:r>
            <a:r>
              <a:rPr lang="pt-BR" sz="1800" dirty="0" err="1"/>
              <a:t>Jo</a:t>
            </a:r>
            <a:r>
              <a:rPr lang="pt-BR" sz="1800" dirty="0"/>
              <a:t> 14.3). </a:t>
            </a:r>
          </a:p>
        </p:txBody>
      </p:sp>
    </p:spTree>
    <p:extLst>
      <p:ext uri="{BB962C8B-B14F-4D97-AF65-F5344CB8AC3E}">
        <p14:creationId xmlns:p14="http://schemas.microsoft.com/office/powerpoint/2010/main" val="99004527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bg/>
                                          </p:spTgt>
                                        </p:tgtEl>
                                        <p:attrNameLst>
                                          <p:attrName>style.visibility</p:attrName>
                                        </p:attrNameLst>
                                      </p:cBhvr>
                                      <p:to>
                                        <p:strVal val="visible"/>
                                      </p:to>
                                    </p:set>
                                    <p:anim calcmode="lin" valueType="num">
                                      <p:cBhvr additive="base">
                                        <p:cTn id="12"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 calcmode="lin" valueType="num">
                                      <p:cBhvr additive="base">
                                        <p:cTn id="1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 calcmode="lin" valueType="num">
                                      <p:cBhvr additive="base">
                                        <p:cTn id="2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1" fill="hold">
                                          <p:stCondLst>
                                            <p:cond delay="0"/>
                                          </p:stCondLst>
                                        </p:cTn>
                                        <p:tgtEl>
                                          <p:spTgt spid="7">
                                            <p:txEl>
                                              <p:pRg st="2" end="2"/>
                                            </p:txEl>
                                          </p:spTgt>
                                        </p:tgtEl>
                                        <p:attrNameLst>
                                          <p:attrName>style.visibility</p:attrName>
                                        </p:attrNameLst>
                                      </p:cBhvr>
                                      <p:to>
                                        <p:strVal val="visible"/>
                                      </p:to>
                                    </p:set>
                                    <p:anim calcmode="lin" valueType="num">
                                      <p:cBhvr additive="base">
                                        <p:cTn id="28"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grpId="0" nodeType="after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 calcmode="lin" valueType="num">
                                      <p:cBhvr additive="base">
                                        <p:cTn id="33"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 calcmode="lin" valueType="num">
                                      <p:cBhvr additive="base">
                                        <p:cTn id="39"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7">
                                            <p:txEl>
                                              <p:pRg st="5" end="5"/>
                                            </p:txEl>
                                          </p:spTgt>
                                        </p:tgtEl>
                                        <p:attrNameLst>
                                          <p:attrName>style.visibility</p:attrName>
                                        </p:attrNameLst>
                                      </p:cBhvr>
                                      <p:to>
                                        <p:strVal val="visible"/>
                                      </p:to>
                                    </p:set>
                                    <p:anim calcmode="lin" valueType="num">
                                      <p:cBhvr additive="base">
                                        <p:cTn id="45"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Effect transition="in" filter="fade">
                                      <p:cBhvr>
                                        <p:cTn id="51" dur="1000"/>
                                        <p:tgtEl>
                                          <p:spTgt spid="8">
                                            <p:txEl>
                                              <p:pRg st="0" end="0"/>
                                            </p:txEl>
                                          </p:spTgt>
                                        </p:tgtEl>
                                      </p:cBhvr>
                                    </p:animEffect>
                                    <p:anim calcmode="lin" valueType="num">
                                      <p:cBhvr>
                                        <p:cTn id="5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Effect transition="in" filter="fade">
                                      <p:cBhvr>
                                        <p:cTn id="58" dur="1000"/>
                                        <p:tgtEl>
                                          <p:spTgt spid="9">
                                            <p:txEl>
                                              <p:pRg st="0" end="0"/>
                                            </p:txEl>
                                          </p:spTgt>
                                        </p:tgtEl>
                                      </p:cBhvr>
                                    </p:animEffect>
                                    <p:anim calcmode="lin" valueType="num">
                                      <p:cBhvr>
                                        <p:cTn id="59"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60"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animBg="1"/>
      <p:bldP spid="8" grpId="0" build="p"/>
      <p:bldP spid="9" grpId="0" build="p"/>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rdósia">
  <a:themeElements>
    <a:clrScheme name="Ardósia">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Ardósia">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rdósia">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otalTime>1855</TotalTime>
  <Words>1628</Words>
  <Application>Microsoft Office PowerPoint</Application>
  <PresentationFormat>Widescreen</PresentationFormat>
  <Paragraphs>81</Paragraphs>
  <Slides>14</Slides>
  <Notes>0</Notes>
  <HiddenSlides>0</HiddenSlides>
  <MMClips>0</MMClips>
  <ScaleCrop>false</ScaleCrop>
  <HeadingPairs>
    <vt:vector size="6" baseType="variant">
      <vt:variant>
        <vt:lpstr>Fontes usadas</vt:lpstr>
      </vt:variant>
      <vt:variant>
        <vt:i4>12</vt:i4>
      </vt:variant>
      <vt:variant>
        <vt:lpstr>Tema</vt:lpstr>
      </vt:variant>
      <vt:variant>
        <vt:i4>2</vt:i4>
      </vt:variant>
      <vt:variant>
        <vt:lpstr>Títulos de slides</vt:lpstr>
      </vt:variant>
      <vt:variant>
        <vt:i4>14</vt:i4>
      </vt:variant>
    </vt:vector>
  </HeadingPairs>
  <TitlesOfParts>
    <vt:vector size="28" baseType="lpstr">
      <vt:lpstr>Abadi</vt:lpstr>
      <vt:lpstr>Arial</vt:lpstr>
      <vt:lpstr>Calibri</vt:lpstr>
      <vt:lpstr>Calibri Light</vt:lpstr>
      <vt:lpstr>Calisto MT</vt:lpstr>
      <vt:lpstr>Georgia</vt:lpstr>
      <vt:lpstr>Nunito Sans</vt:lpstr>
      <vt:lpstr>Open Sans</vt:lpstr>
      <vt:lpstr>times</vt:lpstr>
      <vt:lpstr>Verdana</vt:lpstr>
      <vt:lpstr>Wingdings</vt:lpstr>
      <vt:lpstr>Wingdings 2</vt:lpstr>
      <vt:lpstr>Tema do Office</vt:lpstr>
      <vt:lpstr>Ardósia</vt:lpstr>
      <vt:lpstr>Lição 12: O Tabernáculo e a Carta aos Hebreus</vt:lpstr>
      <vt:lpstr>Apresentação do PowerPoint</vt:lpstr>
      <vt:lpstr>Apresentação do PowerPoint</vt:lpstr>
      <vt:lpstr>Hebreus 3:1-6 </vt:lpstr>
      <vt:lpstr>INTRODUÇÃO</vt:lpstr>
      <vt:lpstr>1 - O QUE VEM A SER TIPOLOGIA</vt:lpstr>
      <vt:lpstr>1. O QUE VEM A SER TIPOLOGIA</vt:lpstr>
      <vt:lpstr>2 - TIPOS NO TEMPO DA LEI</vt:lpstr>
      <vt:lpstr>2 - TIPOS NO TEMPO DA LEI</vt:lpstr>
      <vt:lpstr>3 - A CARTA AOS HEBREUS E A EXCELÊNCIA DE CRISTO</vt:lpstr>
      <vt:lpstr>3 - A CARTA AOS HEBREUS E A EXCELÊNCIA DE CRISTO</vt:lpstr>
      <vt:lpstr>Subsídio Bíblico e Histórico </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Lição 1. A casa de Deus no deserto</dc:title>
  <dc:creator>Julio César Pereira</dc:creator>
  <cp:lastModifiedBy>Julio César Pereira</cp:lastModifiedBy>
  <cp:revision>46</cp:revision>
  <dcterms:created xsi:type="dcterms:W3CDTF">2021-07-01T23:48:49Z</dcterms:created>
  <dcterms:modified xsi:type="dcterms:W3CDTF">2021-09-17T15:15:35Z</dcterms:modified>
</cp:coreProperties>
</file>